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7" r:id="rId20"/>
    <p:sldId id="275" r:id="rId21"/>
    <p:sldId id="293" r:id="rId22"/>
    <p:sldId id="285" r:id="rId23"/>
    <p:sldId id="276" r:id="rId24"/>
    <p:sldId id="284" r:id="rId25"/>
    <p:sldId id="278" r:id="rId26"/>
    <p:sldId id="282" r:id="rId27"/>
    <p:sldId id="283" r:id="rId28"/>
    <p:sldId id="287" r:id="rId29"/>
    <p:sldId id="286" r:id="rId30"/>
    <p:sldId id="288" r:id="rId31"/>
    <p:sldId id="289" r:id="rId32"/>
    <p:sldId id="291" r:id="rId33"/>
    <p:sldId id="292" r:id="rId34"/>
    <p:sldId id="280" r:id="rId35"/>
    <p:sldId id="279" r:id="rId36"/>
    <p:sldId id="281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3"/>
    <a:srgbClr val="52453C"/>
    <a:srgbClr val="DFDACF"/>
    <a:srgbClr val="D8D2C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2464" autoAdjust="0"/>
  </p:normalViewPr>
  <p:slideViewPr>
    <p:cSldViewPr>
      <p:cViewPr varScale="1">
        <p:scale>
          <a:sx n="71" d="100"/>
          <a:sy n="71" d="100"/>
        </p:scale>
        <p:origin x="-1176" y="-9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24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39BC-BB40-4599-96F0-0101674E0A7E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C293-0741-4014-9BA0-1E46F4BF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35CE9-28CA-4247-B5B2-08F40B19753E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5D579-D679-4000-ADCC-20CBD3784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0.17.127.21:3838/powermeterreport/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pexels-photo-495434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722" t="30952" r="26995" b="41973"/>
          <a:stretch>
            <a:fillRect/>
          </a:stretch>
        </p:blipFill>
        <p:spPr bwMode="auto">
          <a:xfrm>
            <a:off x="-77788" y="0"/>
            <a:ext cx="12266613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939296"/>
            <a:ext cx="77195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I N T E R S H I P </a:t>
            </a:r>
          </a:p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PRESENTATION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67400"/>
            <a:ext cx="7110148" cy="35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Fujikura Electronic (Thailand) Ltd.  Northern Region Industrial Estate -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Lamphun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18612" y="3124200"/>
            <a:ext cx="1922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" name="Picture Placeholder 23" descr="UI repo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2" y="0"/>
            <a:ext cx="5181600" cy="686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96000" y="152400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3048000"/>
            <a:ext cx="6092825" cy="37482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Split analysis visualization out for only education.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Go on developing web application by using Shiny web application package.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Add exporting data table after data filtered  by *.CSV and plot by *.PNG.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Do reactive data plot.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Simulate web server by Linux using Terminal bash  all things and deploying web to server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  before install the real web server.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153400" y="190500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VERIFICATION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2971800"/>
            <a:ext cx="6092825" cy="1162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User testing for feedback and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 new a little requirements to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add sub meter's daily diff-kWh data.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884612" y="2743200"/>
            <a:ext cx="1453512" cy="1722138"/>
            <a:chOff x="5942012" y="3124200"/>
            <a:chExt cx="2204088" cy="2545062"/>
          </a:xfrm>
        </p:grpSpPr>
        <p:sp>
          <p:nvSpPr>
            <p:cNvPr id="5" name="Polygon"/>
            <p:cNvSpPr/>
            <p:nvPr/>
          </p:nvSpPr>
          <p:spPr>
            <a:xfrm>
              <a:off x="5942012" y="3124200"/>
              <a:ext cx="2204088" cy="25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>
              <a:off x="6551612" y="4038600"/>
              <a:ext cx="899657" cy="7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6856412" y="2362200"/>
            <a:ext cx="326082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P R O B L E M S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&amp;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 O L U T I O N S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sp>
        <p:nvSpPr>
          <p:cNvPr id="10" name="Layers…"/>
          <p:cNvSpPr/>
          <p:nvPr/>
        </p:nvSpPr>
        <p:spPr>
          <a:xfrm>
            <a:off x="6856412" y="1066800"/>
            <a:ext cx="3383940" cy="143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Something takes too long time for tutorial</a:t>
            </a:r>
            <a:br>
              <a:rPr lang="en-US" sz="2000" dirty="0" smtClean="0"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latin typeface="Agency FB" pitchFamily="34" charset="0"/>
                <a:sym typeface="Roboto Slab Light"/>
              </a:rPr>
              <a:t> and hard to understand. </a:t>
            </a: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&gt;  Ask supervisor suggestions.</a:t>
            </a:r>
            <a:endParaRPr sz="2000">
              <a:latin typeface="Agency FB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13212" y="2970442"/>
            <a:ext cx="991958" cy="991958"/>
            <a:chOff x="10552583" y="4343400"/>
            <a:chExt cx="991958" cy="991958"/>
          </a:xfrm>
        </p:grpSpPr>
        <p:sp>
          <p:nvSpPr>
            <p:cNvPr id="12" name="Circle"/>
            <p:cNvSpPr/>
            <p:nvPr/>
          </p:nvSpPr>
          <p:spPr>
            <a:xfrm>
              <a:off x="10552583" y="4343400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5C33E6"/>
                </a:gs>
                <a:gs pos="100000">
                  <a:srgbClr val="4CA899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/>
            <p:cNvSpPr/>
            <p:nvPr/>
          </p:nvSpPr>
          <p:spPr>
            <a:xfrm>
              <a:off x="10607692" y="4398510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>
              <a:off x="10901606" y="4719151"/>
              <a:ext cx="293913" cy="24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" name="Research…"/>
          <p:cNvSpPr/>
          <p:nvPr/>
        </p:nvSpPr>
        <p:spPr>
          <a:xfrm>
            <a:off x="6869412" y="4038600"/>
            <a:ext cx="3416000" cy="143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Found meter being out of order or broken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from missing or improper values.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&gt;  Tell supervisor or PE department.</a:t>
            </a:r>
            <a:endParaRPr sz="2000">
              <a:latin typeface="Agency FB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4042" y="1066800"/>
            <a:ext cx="1734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GENERAL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10800000">
            <a:off x="6856412" y="3276600"/>
            <a:ext cx="31242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103812" y="457200"/>
            <a:ext cx="2872581" cy="1884591"/>
            <a:chOff x="2298722" y="805427"/>
            <a:chExt cx="2872581" cy="1884591"/>
          </a:xfrm>
        </p:grpSpPr>
        <p:sp>
          <p:nvSpPr>
            <p:cNvPr id="87" name="Design is how it Works.…"/>
            <p:cNvSpPr/>
            <p:nvPr/>
          </p:nvSpPr>
          <p:spPr>
            <a:xfrm>
              <a:off x="2298722" y="1250137"/>
              <a:ext cx="2872581" cy="1439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Can’t fix the error.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  <a:br>
                <a:rPr lang="en-US" sz="2000" dirty="0" smtClean="0">
                  <a:latin typeface="Agency FB" pitchFamily="34" charset="0"/>
                  <a:sym typeface="Roboto Slab Light"/>
                </a:rPr>
              </a:br>
              <a:r>
                <a:rPr lang="en-US" sz="2000" dirty="0" smtClean="0">
                  <a:latin typeface="Agency FB" pitchFamily="34" charset="0"/>
                  <a:sym typeface="Roboto Slab Light"/>
                </a:rPr>
                <a:t>Find another way more safe coding 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and ask stack overflow.</a:t>
              </a:r>
              <a:endParaRPr sz="2000">
                <a:latin typeface="Agency FB" pitchFamily="34" charset="0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2527322" y="805427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12" y="2667000"/>
            <a:ext cx="4007507" cy="1864423"/>
            <a:chOff x="8228012" y="2474192"/>
            <a:chExt cx="4007507" cy="1864423"/>
          </a:xfrm>
        </p:grpSpPr>
        <p:sp>
          <p:nvSpPr>
            <p:cNvPr id="95" name="Shape"/>
            <p:cNvSpPr/>
            <p:nvPr/>
          </p:nvSpPr>
          <p:spPr>
            <a:xfrm>
              <a:off x="8437310" y="2474192"/>
              <a:ext cx="167979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Main Identity…"/>
            <p:cNvSpPr/>
            <p:nvPr/>
          </p:nvSpPr>
          <p:spPr>
            <a:xfrm>
              <a:off x="8228012" y="2898734"/>
              <a:ext cx="4007507" cy="1439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Wrong timezone making time shifted 7 hours.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 Check packages or functions' timezone default </a:t>
              </a:r>
              <a:br>
                <a:rPr lang="en-US" sz="2000" dirty="0" smtClean="0">
                  <a:latin typeface="Agency FB" pitchFamily="34" charset="0"/>
                  <a:sym typeface="Roboto Slab Light"/>
                </a:rPr>
              </a:br>
              <a:r>
                <a:rPr lang="en-US" sz="2000" dirty="0" smtClean="0">
                  <a:latin typeface="Agency FB" pitchFamily="34" charset="0"/>
                  <a:sym typeface="Roboto Slab Light"/>
                </a:rPr>
                <a:t>which one should set "Asia/Bangkok" or "UTC" to.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 descr="C:\Users\admin\Desktop\intern files\k0J5R.png"/>
          <p:cNvPicPr>
            <a:picLocks noChangeAspect="1" noChangeArrowheads="1"/>
          </p:cNvPicPr>
          <p:nvPr/>
        </p:nvPicPr>
        <p:blipFill>
          <a:blip r:embed="rId4"/>
          <a:srcRect t="68268" r="40404" b="10503"/>
          <a:stretch>
            <a:fillRect/>
          </a:stretch>
        </p:blipFill>
        <p:spPr bwMode="auto">
          <a:xfrm>
            <a:off x="8228012" y="0"/>
            <a:ext cx="3886860" cy="1140727"/>
          </a:xfrm>
          <a:prstGeom prst="rect">
            <a:avLst/>
          </a:prstGeom>
          <a:noFill/>
        </p:spPr>
      </p:pic>
      <p:grpSp>
        <p:nvGrpSpPr>
          <p:cNvPr id="40" name="Group 39"/>
          <p:cNvGrpSpPr/>
          <p:nvPr/>
        </p:nvGrpSpPr>
        <p:grpSpPr>
          <a:xfrm>
            <a:off x="7237412" y="2083637"/>
            <a:ext cx="4419600" cy="430963"/>
            <a:chOff x="5942012" y="4724400"/>
            <a:chExt cx="4419600" cy="4309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04012" y="4724400"/>
              <a:ext cx="3276599" cy="21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42012" y="4953000"/>
              <a:ext cx="4419600" cy="20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Group 40"/>
          <p:cNvGrpSpPr/>
          <p:nvPr/>
        </p:nvGrpSpPr>
        <p:grpSpPr>
          <a:xfrm>
            <a:off x="5180012" y="4876800"/>
            <a:ext cx="4626266" cy="1515259"/>
            <a:chOff x="8487491" y="345293"/>
            <a:chExt cx="4626266" cy="1515259"/>
          </a:xfrm>
        </p:grpSpPr>
        <p:sp>
          <p:nvSpPr>
            <p:cNvPr id="42" name="Development Solution.…"/>
            <p:cNvSpPr/>
            <p:nvPr/>
          </p:nvSpPr>
          <p:spPr>
            <a:xfrm>
              <a:off x="8487491" y="790003"/>
              <a:ext cx="4626266" cy="10705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Lots of missing values and accumulated after got diff-val.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Filter data again and bin proper values.</a:t>
              </a:r>
              <a:endParaRPr sz="2000">
                <a:latin typeface="Agency FB" pitchFamily="34" charset="0"/>
              </a:endParaRPr>
            </a:p>
          </p:txBody>
        </p:sp>
        <p:sp>
          <p:nvSpPr>
            <p:cNvPr id="43" name="Shape"/>
            <p:cNvSpPr/>
            <p:nvPr/>
          </p:nvSpPr>
          <p:spPr>
            <a:xfrm>
              <a:off x="8710692" y="345293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865812" y="2743200"/>
            <a:ext cx="3347070" cy="1538833"/>
            <a:chOff x="9066212" y="2634199"/>
            <a:chExt cx="3347070" cy="1538833"/>
          </a:xfrm>
        </p:grpSpPr>
        <p:sp>
          <p:nvSpPr>
            <p:cNvPr id="105" name="Shape"/>
            <p:cNvSpPr/>
            <p:nvPr/>
          </p:nvSpPr>
          <p:spPr>
            <a:xfrm>
              <a:off x="9275510" y="2634199"/>
              <a:ext cx="167979" cy="15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sz="2000"/>
            </a:p>
          </p:txBody>
        </p:sp>
        <p:sp>
          <p:nvSpPr>
            <p:cNvPr id="103" name="Marketing Promo.…"/>
            <p:cNvSpPr/>
            <p:nvPr/>
          </p:nvSpPr>
          <p:spPr>
            <a:xfrm>
              <a:off x="9066212" y="3065036"/>
              <a:ext cx="3347070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Linux has many packages related.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Check and install carefully till completely.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80012" y="685800"/>
            <a:ext cx="4387420" cy="1506031"/>
            <a:chOff x="8228012" y="4876800"/>
            <a:chExt cx="4387420" cy="1506031"/>
          </a:xfrm>
        </p:grpSpPr>
        <p:sp>
          <p:nvSpPr>
            <p:cNvPr id="115" name="Marketing Promo.…"/>
            <p:cNvSpPr/>
            <p:nvPr/>
          </p:nvSpPr>
          <p:spPr>
            <a:xfrm>
              <a:off x="8228012" y="5274835"/>
              <a:ext cx="4387420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Different format between Windows and Linux platform.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Create function displaying texts returning values.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8532812" y="4876800"/>
              <a:ext cx="184770" cy="18477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85725"/>
                  </a:moveTo>
                  <a:cubicBezTo>
                    <a:pt x="106561" y="85725"/>
                    <a:pt x="99864" y="88552"/>
                    <a:pt x="94208" y="94208"/>
                  </a:cubicBezTo>
                  <a:cubicBezTo>
                    <a:pt x="88553" y="99863"/>
                    <a:pt x="85725" y="106561"/>
                    <a:pt x="85725" y="114300"/>
                  </a:cubicBezTo>
                  <a:cubicBezTo>
                    <a:pt x="85725" y="122039"/>
                    <a:pt x="88553" y="128736"/>
                    <a:pt x="94208" y="134391"/>
                  </a:cubicBezTo>
                  <a:cubicBezTo>
                    <a:pt x="99864" y="140047"/>
                    <a:pt x="106561" y="142875"/>
                    <a:pt x="114300" y="142875"/>
                  </a:cubicBezTo>
                  <a:cubicBezTo>
                    <a:pt x="122039" y="142875"/>
                    <a:pt x="128737" y="140047"/>
                    <a:pt x="134392" y="134391"/>
                  </a:cubicBezTo>
                  <a:cubicBezTo>
                    <a:pt x="140048" y="128736"/>
                    <a:pt x="142875" y="122039"/>
                    <a:pt x="142875" y="114300"/>
                  </a:cubicBezTo>
                  <a:cubicBezTo>
                    <a:pt x="142875" y="106561"/>
                    <a:pt x="140048" y="99863"/>
                    <a:pt x="134392" y="94208"/>
                  </a:cubicBezTo>
                  <a:cubicBezTo>
                    <a:pt x="128737" y="88552"/>
                    <a:pt x="122039" y="85725"/>
                    <a:pt x="114300" y="85725"/>
                  </a:cubicBezTo>
                  <a:close/>
                  <a:moveTo>
                    <a:pt x="114300" y="71437"/>
                  </a:moveTo>
                  <a:cubicBezTo>
                    <a:pt x="126206" y="71437"/>
                    <a:pt x="136401" y="75604"/>
                    <a:pt x="144884" y="83939"/>
                  </a:cubicBezTo>
                  <a:cubicBezTo>
                    <a:pt x="153368" y="92273"/>
                    <a:pt x="157609" y="102393"/>
                    <a:pt x="157609" y="114300"/>
                  </a:cubicBezTo>
                  <a:cubicBezTo>
                    <a:pt x="157609" y="126206"/>
                    <a:pt x="153368" y="136326"/>
                    <a:pt x="144884" y="144661"/>
                  </a:cubicBezTo>
                  <a:cubicBezTo>
                    <a:pt x="136401" y="152995"/>
                    <a:pt x="126206" y="157162"/>
                    <a:pt x="114300" y="157162"/>
                  </a:cubicBezTo>
                  <a:cubicBezTo>
                    <a:pt x="102394" y="157162"/>
                    <a:pt x="92274" y="152995"/>
                    <a:pt x="83939" y="144661"/>
                  </a:cubicBezTo>
                  <a:cubicBezTo>
                    <a:pt x="75605" y="136326"/>
                    <a:pt x="71438" y="126206"/>
                    <a:pt x="71438" y="114300"/>
                  </a:cubicBezTo>
                  <a:cubicBezTo>
                    <a:pt x="71438" y="102393"/>
                    <a:pt x="75605" y="92273"/>
                    <a:pt x="83939" y="83939"/>
                  </a:cubicBezTo>
                  <a:cubicBezTo>
                    <a:pt x="92274" y="75604"/>
                    <a:pt x="102394" y="71437"/>
                    <a:pt x="114300" y="71437"/>
                  </a:cubicBezTo>
                  <a:close/>
                  <a:moveTo>
                    <a:pt x="108049" y="14287"/>
                  </a:moveTo>
                  <a:cubicBezTo>
                    <a:pt x="107454" y="15180"/>
                    <a:pt x="107008" y="16371"/>
                    <a:pt x="106710" y="17859"/>
                  </a:cubicBezTo>
                  <a:lnTo>
                    <a:pt x="100013" y="43755"/>
                  </a:lnTo>
                  <a:lnTo>
                    <a:pt x="92423" y="46434"/>
                  </a:lnTo>
                  <a:cubicBezTo>
                    <a:pt x="88553" y="47625"/>
                    <a:pt x="84832" y="49113"/>
                    <a:pt x="81260" y="50899"/>
                  </a:cubicBezTo>
                  <a:lnTo>
                    <a:pt x="73670" y="54917"/>
                  </a:lnTo>
                  <a:lnTo>
                    <a:pt x="49560" y="39737"/>
                  </a:lnTo>
                  <a:cubicBezTo>
                    <a:pt x="49262" y="39439"/>
                    <a:pt x="48518" y="39141"/>
                    <a:pt x="47328" y="38844"/>
                  </a:cubicBezTo>
                  <a:lnTo>
                    <a:pt x="37951" y="48220"/>
                  </a:lnTo>
                  <a:cubicBezTo>
                    <a:pt x="38249" y="49113"/>
                    <a:pt x="38696" y="50155"/>
                    <a:pt x="39291" y="51345"/>
                  </a:cubicBezTo>
                  <a:lnTo>
                    <a:pt x="54025" y="75455"/>
                  </a:lnTo>
                  <a:lnTo>
                    <a:pt x="50453" y="82599"/>
                  </a:lnTo>
                  <a:cubicBezTo>
                    <a:pt x="48667" y="86171"/>
                    <a:pt x="47179" y="89594"/>
                    <a:pt x="45988" y="92868"/>
                  </a:cubicBezTo>
                  <a:lnTo>
                    <a:pt x="43756" y="100905"/>
                  </a:lnTo>
                  <a:lnTo>
                    <a:pt x="16520" y="106709"/>
                  </a:lnTo>
                  <a:cubicBezTo>
                    <a:pt x="16223" y="106709"/>
                    <a:pt x="15627" y="107007"/>
                    <a:pt x="14734" y="107602"/>
                  </a:cubicBezTo>
                  <a:cubicBezTo>
                    <a:pt x="14437" y="107602"/>
                    <a:pt x="14288" y="107602"/>
                    <a:pt x="14288" y="107602"/>
                  </a:cubicBezTo>
                  <a:lnTo>
                    <a:pt x="14288" y="120997"/>
                  </a:lnTo>
                  <a:cubicBezTo>
                    <a:pt x="15181" y="121592"/>
                    <a:pt x="16371" y="122039"/>
                    <a:pt x="17860" y="122336"/>
                  </a:cubicBezTo>
                  <a:lnTo>
                    <a:pt x="44202" y="129034"/>
                  </a:lnTo>
                  <a:lnTo>
                    <a:pt x="46435" y="136624"/>
                  </a:lnTo>
                  <a:cubicBezTo>
                    <a:pt x="47328" y="139600"/>
                    <a:pt x="48667" y="142726"/>
                    <a:pt x="50453" y="146000"/>
                  </a:cubicBezTo>
                  <a:lnTo>
                    <a:pt x="54025" y="153144"/>
                  </a:lnTo>
                  <a:lnTo>
                    <a:pt x="39291" y="177254"/>
                  </a:lnTo>
                  <a:cubicBezTo>
                    <a:pt x="38696" y="178445"/>
                    <a:pt x="38249" y="179486"/>
                    <a:pt x="37951" y="180379"/>
                  </a:cubicBezTo>
                  <a:lnTo>
                    <a:pt x="47328" y="189755"/>
                  </a:lnTo>
                  <a:cubicBezTo>
                    <a:pt x="48221" y="189755"/>
                    <a:pt x="49114" y="189309"/>
                    <a:pt x="50006" y="188416"/>
                  </a:cubicBezTo>
                  <a:lnTo>
                    <a:pt x="73670" y="173682"/>
                  </a:lnTo>
                  <a:lnTo>
                    <a:pt x="81260" y="177700"/>
                  </a:lnTo>
                  <a:cubicBezTo>
                    <a:pt x="84832" y="179486"/>
                    <a:pt x="88702" y="181123"/>
                    <a:pt x="92869" y="182612"/>
                  </a:cubicBezTo>
                  <a:lnTo>
                    <a:pt x="100459" y="184844"/>
                  </a:lnTo>
                  <a:lnTo>
                    <a:pt x="106710" y="211187"/>
                  </a:lnTo>
                  <a:cubicBezTo>
                    <a:pt x="107008" y="212377"/>
                    <a:pt x="107454" y="213419"/>
                    <a:pt x="108049" y="214312"/>
                  </a:cubicBezTo>
                  <a:lnTo>
                    <a:pt x="120998" y="214312"/>
                  </a:lnTo>
                  <a:cubicBezTo>
                    <a:pt x="121890" y="213717"/>
                    <a:pt x="122486" y="212675"/>
                    <a:pt x="122783" y="211187"/>
                  </a:cubicBezTo>
                  <a:lnTo>
                    <a:pt x="128588" y="184844"/>
                  </a:lnTo>
                  <a:lnTo>
                    <a:pt x="136178" y="182165"/>
                  </a:lnTo>
                  <a:cubicBezTo>
                    <a:pt x="140048" y="180975"/>
                    <a:pt x="143619" y="179486"/>
                    <a:pt x="146894" y="177700"/>
                  </a:cubicBezTo>
                  <a:lnTo>
                    <a:pt x="154484" y="174129"/>
                  </a:lnTo>
                  <a:lnTo>
                    <a:pt x="177701" y="188863"/>
                  </a:lnTo>
                  <a:cubicBezTo>
                    <a:pt x="178296" y="189160"/>
                    <a:pt x="179189" y="189458"/>
                    <a:pt x="180380" y="189755"/>
                  </a:cubicBezTo>
                  <a:lnTo>
                    <a:pt x="189756" y="180379"/>
                  </a:lnTo>
                  <a:cubicBezTo>
                    <a:pt x="189458" y="179486"/>
                    <a:pt x="189012" y="178445"/>
                    <a:pt x="188417" y="177254"/>
                  </a:cubicBezTo>
                  <a:lnTo>
                    <a:pt x="174129" y="153590"/>
                  </a:lnTo>
                  <a:lnTo>
                    <a:pt x="177701" y="146893"/>
                  </a:lnTo>
                  <a:cubicBezTo>
                    <a:pt x="179487" y="143321"/>
                    <a:pt x="180975" y="139898"/>
                    <a:pt x="182166" y="136624"/>
                  </a:cubicBezTo>
                  <a:lnTo>
                    <a:pt x="184845" y="129034"/>
                  </a:lnTo>
                  <a:lnTo>
                    <a:pt x="211187" y="122336"/>
                  </a:lnTo>
                  <a:cubicBezTo>
                    <a:pt x="212378" y="122039"/>
                    <a:pt x="213420" y="121592"/>
                    <a:pt x="214313" y="120997"/>
                  </a:cubicBezTo>
                  <a:lnTo>
                    <a:pt x="214313" y="108495"/>
                  </a:lnTo>
                  <a:cubicBezTo>
                    <a:pt x="214015" y="107602"/>
                    <a:pt x="212973" y="107007"/>
                    <a:pt x="211187" y="106709"/>
                  </a:cubicBezTo>
                  <a:lnTo>
                    <a:pt x="184845" y="100905"/>
                  </a:lnTo>
                  <a:lnTo>
                    <a:pt x="182612" y="92868"/>
                  </a:lnTo>
                  <a:cubicBezTo>
                    <a:pt x="181422" y="89297"/>
                    <a:pt x="179785" y="85725"/>
                    <a:pt x="177701" y="82153"/>
                  </a:cubicBezTo>
                  <a:lnTo>
                    <a:pt x="174129" y="75009"/>
                  </a:lnTo>
                  <a:lnTo>
                    <a:pt x="188417" y="51345"/>
                  </a:lnTo>
                  <a:cubicBezTo>
                    <a:pt x="189012" y="50155"/>
                    <a:pt x="189458" y="49113"/>
                    <a:pt x="189756" y="48220"/>
                  </a:cubicBezTo>
                  <a:lnTo>
                    <a:pt x="180380" y="38844"/>
                  </a:lnTo>
                  <a:cubicBezTo>
                    <a:pt x="179487" y="38844"/>
                    <a:pt x="178445" y="39290"/>
                    <a:pt x="177255" y="40183"/>
                  </a:cubicBezTo>
                  <a:lnTo>
                    <a:pt x="154484" y="54471"/>
                  </a:lnTo>
                  <a:lnTo>
                    <a:pt x="146894" y="50899"/>
                  </a:lnTo>
                  <a:cubicBezTo>
                    <a:pt x="143322" y="49113"/>
                    <a:pt x="139750" y="47625"/>
                    <a:pt x="136178" y="46434"/>
                  </a:cubicBezTo>
                  <a:lnTo>
                    <a:pt x="128588" y="43755"/>
                  </a:lnTo>
                  <a:lnTo>
                    <a:pt x="122337" y="16520"/>
                  </a:lnTo>
                  <a:cubicBezTo>
                    <a:pt x="122337" y="16222"/>
                    <a:pt x="122188" y="15627"/>
                    <a:pt x="121890" y="14734"/>
                  </a:cubicBezTo>
                  <a:cubicBezTo>
                    <a:pt x="121593" y="14436"/>
                    <a:pt x="121444" y="14287"/>
                    <a:pt x="121444" y="14287"/>
                  </a:cubicBezTo>
                  <a:close/>
                  <a:moveTo>
                    <a:pt x="107156" y="0"/>
                  </a:moveTo>
                  <a:lnTo>
                    <a:pt x="121444" y="0"/>
                  </a:lnTo>
                  <a:cubicBezTo>
                    <a:pt x="125314" y="0"/>
                    <a:pt x="128662" y="1413"/>
                    <a:pt x="131490" y="4241"/>
                  </a:cubicBezTo>
                  <a:cubicBezTo>
                    <a:pt x="134318" y="7069"/>
                    <a:pt x="136029" y="10418"/>
                    <a:pt x="136624" y="14287"/>
                  </a:cubicBezTo>
                  <a:lnTo>
                    <a:pt x="140643" y="32593"/>
                  </a:lnTo>
                  <a:cubicBezTo>
                    <a:pt x="145108" y="34081"/>
                    <a:pt x="149424" y="36016"/>
                    <a:pt x="153591" y="38397"/>
                  </a:cubicBezTo>
                  <a:lnTo>
                    <a:pt x="169664" y="28128"/>
                  </a:lnTo>
                  <a:cubicBezTo>
                    <a:pt x="172939" y="26045"/>
                    <a:pt x="176436" y="24928"/>
                    <a:pt x="180157" y="24780"/>
                  </a:cubicBezTo>
                  <a:cubicBezTo>
                    <a:pt x="183877" y="24631"/>
                    <a:pt x="187375" y="25896"/>
                    <a:pt x="190649" y="28575"/>
                  </a:cubicBezTo>
                  <a:lnTo>
                    <a:pt x="200472" y="38844"/>
                  </a:lnTo>
                  <a:cubicBezTo>
                    <a:pt x="205830" y="43904"/>
                    <a:pt x="205830" y="50601"/>
                    <a:pt x="200472" y="58936"/>
                  </a:cubicBezTo>
                  <a:lnTo>
                    <a:pt x="190649" y="75455"/>
                  </a:lnTo>
                  <a:cubicBezTo>
                    <a:pt x="193030" y="79920"/>
                    <a:pt x="194816" y="84236"/>
                    <a:pt x="196007" y="88404"/>
                  </a:cubicBezTo>
                  <a:lnTo>
                    <a:pt x="214313" y="92868"/>
                  </a:lnTo>
                  <a:cubicBezTo>
                    <a:pt x="218182" y="93464"/>
                    <a:pt x="221531" y="95175"/>
                    <a:pt x="224359" y="98003"/>
                  </a:cubicBezTo>
                  <a:cubicBezTo>
                    <a:pt x="227186" y="100831"/>
                    <a:pt x="228600" y="104030"/>
                    <a:pt x="228600" y="107602"/>
                  </a:cubicBezTo>
                  <a:lnTo>
                    <a:pt x="228600" y="121890"/>
                  </a:lnTo>
                  <a:cubicBezTo>
                    <a:pt x="228600" y="125759"/>
                    <a:pt x="227186" y="128885"/>
                    <a:pt x="224359" y="131266"/>
                  </a:cubicBezTo>
                  <a:cubicBezTo>
                    <a:pt x="221531" y="133647"/>
                    <a:pt x="218182" y="135284"/>
                    <a:pt x="214313" y="136177"/>
                  </a:cubicBezTo>
                  <a:lnTo>
                    <a:pt x="195560" y="141089"/>
                  </a:lnTo>
                  <a:cubicBezTo>
                    <a:pt x="194370" y="144958"/>
                    <a:pt x="192733" y="148977"/>
                    <a:pt x="190649" y="153144"/>
                  </a:cubicBezTo>
                  <a:lnTo>
                    <a:pt x="200472" y="169664"/>
                  </a:lnTo>
                  <a:cubicBezTo>
                    <a:pt x="205830" y="177998"/>
                    <a:pt x="205830" y="184695"/>
                    <a:pt x="200472" y="189755"/>
                  </a:cubicBezTo>
                  <a:lnTo>
                    <a:pt x="190649" y="200025"/>
                  </a:lnTo>
                  <a:cubicBezTo>
                    <a:pt x="187375" y="202704"/>
                    <a:pt x="183877" y="204043"/>
                    <a:pt x="180157" y="204043"/>
                  </a:cubicBezTo>
                  <a:cubicBezTo>
                    <a:pt x="176436" y="204043"/>
                    <a:pt x="172939" y="202852"/>
                    <a:pt x="169664" y="200471"/>
                  </a:cubicBezTo>
                  <a:lnTo>
                    <a:pt x="153591" y="190202"/>
                  </a:lnTo>
                  <a:cubicBezTo>
                    <a:pt x="149424" y="192583"/>
                    <a:pt x="145108" y="194518"/>
                    <a:pt x="140643" y="196006"/>
                  </a:cubicBezTo>
                  <a:lnTo>
                    <a:pt x="136624" y="214312"/>
                  </a:lnTo>
                  <a:cubicBezTo>
                    <a:pt x="136029" y="218182"/>
                    <a:pt x="134318" y="221530"/>
                    <a:pt x="131490" y="224358"/>
                  </a:cubicBezTo>
                  <a:cubicBezTo>
                    <a:pt x="128662" y="227186"/>
                    <a:pt x="125314" y="228600"/>
                    <a:pt x="121444" y="228600"/>
                  </a:cubicBezTo>
                  <a:lnTo>
                    <a:pt x="107156" y="228600"/>
                  </a:lnTo>
                  <a:cubicBezTo>
                    <a:pt x="103585" y="228600"/>
                    <a:pt x="100534" y="227186"/>
                    <a:pt x="98004" y="224358"/>
                  </a:cubicBezTo>
                  <a:cubicBezTo>
                    <a:pt x="95473" y="221530"/>
                    <a:pt x="93762" y="218182"/>
                    <a:pt x="92869" y="214312"/>
                  </a:cubicBezTo>
                  <a:lnTo>
                    <a:pt x="88404" y="196006"/>
                  </a:lnTo>
                  <a:cubicBezTo>
                    <a:pt x="83642" y="194518"/>
                    <a:pt x="79028" y="192583"/>
                    <a:pt x="74563" y="190202"/>
                  </a:cubicBezTo>
                  <a:lnTo>
                    <a:pt x="58043" y="200471"/>
                  </a:lnTo>
                  <a:cubicBezTo>
                    <a:pt x="54769" y="202852"/>
                    <a:pt x="51197" y="204043"/>
                    <a:pt x="47328" y="204043"/>
                  </a:cubicBezTo>
                  <a:cubicBezTo>
                    <a:pt x="43458" y="204043"/>
                    <a:pt x="40035" y="202704"/>
                    <a:pt x="37058" y="200025"/>
                  </a:cubicBezTo>
                  <a:lnTo>
                    <a:pt x="27236" y="189755"/>
                  </a:lnTo>
                  <a:cubicBezTo>
                    <a:pt x="21878" y="184695"/>
                    <a:pt x="21878" y="177998"/>
                    <a:pt x="27236" y="169664"/>
                  </a:cubicBezTo>
                  <a:lnTo>
                    <a:pt x="37505" y="152251"/>
                  </a:lnTo>
                  <a:cubicBezTo>
                    <a:pt x="35719" y="148381"/>
                    <a:pt x="34231" y="144661"/>
                    <a:pt x="33040" y="141089"/>
                  </a:cubicBezTo>
                  <a:lnTo>
                    <a:pt x="14288" y="136177"/>
                  </a:lnTo>
                  <a:cubicBezTo>
                    <a:pt x="10418" y="135284"/>
                    <a:pt x="7070" y="133647"/>
                    <a:pt x="4242" y="131266"/>
                  </a:cubicBezTo>
                  <a:cubicBezTo>
                    <a:pt x="1414" y="128885"/>
                    <a:pt x="0" y="125759"/>
                    <a:pt x="0" y="121890"/>
                  </a:cubicBezTo>
                  <a:lnTo>
                    <a:pt x="0" y="107602"/>
                  </a:lnTo>
                  <a:cubicBezTo>
                    <a:pt x="0" y="104030"/>
                    <a:pt x="1414" y="100831"/>
                    <a:pt x="4242" y="98003"/>
                  </a:cubicBezTo>
                  <a:cubicBezTo>
                    <a:pt x="7070" y="95175"/>
                    <a:pt x="10418" y="93464"/>
                    <a:pt x="14288" y="92868"/>
                  </a:cubicBezTo>
                  <a:lnTo>
                    <a:pt x="32594" y="88404"/>
                  </a:lnTo>
                  <a:cubicBezTo>
                    <a:pt x="33784" y="84534"/>
                    <a:pt x="35421" y="80516"/>
                    <a:pt x="37505" y="76348"/>
                  </a:cubicBezTo>
                  <a:lnTo>
                    <a:pt x="27236" y="58936"/>
                  </a:lnTo>
                  <a:cubicBezTo>
                    <a:pt x="21878" y="50601"/>
                    <a:pt x="21878" y="43904"/>
                    <a:pt x="27236" y="38844"/>
                  </a:cubicBezTo>
                  <a:lnTo>
                    <a:pt x="37058" y="28575"/>
                  </a:lnTo>
                  <a:cubicBezTo>
                    <a:pt x="40035" y="25896"/>
                    <a:pt x="43458" y="24631"/>
                    <a:pt x="47328" y="24780"/>
                  </a:cubicBezTo>
                  <a:cubicBezTo>
                    <a:pt x="51197" y="24928"/>
                    <a:pt x="54769" y="26045"/>
                    <a:pt x="58043" y="28128"/>
                  </a:cubicBezTo>
                  <a:lnTo>
                    <a:pt x="74563" y="38397"/>
                  </a:lnTo>
                  <a:cubicBezTo>
                    <a:pt x="79028" y="36016"/>
                    <a:pt x="83642" y="34081"/>
                    <a:pt x="88404" y="32593"/>
                  </a:cubicBezTo>
                  <a:lnTo>
                    <a:pt x="92869" y="14287"/>
                  </a:lnTo>
                  <a:cubicBezTo>
                    <a:pt x="94953" y="4762"/>
                    <a:pt x="99715" y="0"/>
                    <a:pt x="10715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</p:grpSp>
      <p:grpSp>
        <p:nvGrpSpPr>
          <p:cNvPr id="12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332412" y="5029200"/>
            <a:ext cx="3385542" cy="1488996"/>
            <a:chOff x="5332412" y="4953000"/>
            <a:chExt cx="3385542" cy="1488996"/>
          </a:xfrm>
        </p:grpSpPr>
        <p:sp>
          <p:nvSpPr>
            <p:cNvPr id="38" name="Development Solution.…"/>
            <p:cNvSpPr/>
            <p:nvPr/>
          </p:nvSpPr>
          <p:spPr>
            <a:xfrm>
              <a:off x="5332412" y="5334000"/>
              <a:ext cx="3385542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Shell script is very complicated and error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 Do normal bash.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84812" y="4953000"/>
              <a:ext cx="184770" cy="184771"/>
            </a:xfrm>
            <a:custGeom>
              <a:avLst/>
              <a:gdLst/>
              <a:ahLst/>
              <a:cxnLst/>
              <a:rect l="l" t="t" r="r" b="b"/>
              <a:pathLst>
                <a:path w="228600" h="228601">
                  <a:moveTo>
                    <a:pt x="25003" y="147340"/>
                  </a:moveTo>
                  <a:lnTo>
                    <a:pt x="40183" y="155824"/>
                  </a:lnTo>
                  <a:lnTo>
                    <a:pt x="22324" y="163860"/>
                  </a:lnTo>
                  <a:lnTo>
                    <a:pt x="112960" y="213420"/>
                  </a:lnTo>
                  <a:lnTo>
                    <a:pt x="204936" y="163860"/>
                  </a:lnTo>
                  <a:lnTo>
                    <a:pt x="187970" y="155824"/>
                  </a:lnTo>
                  <a:lnTo>
                    <a:pt x="203597" y="147340"/>
                  </a:lnTo>
                  <a:lnTo>
                    <a:pt x="223688" y="157163"/>
                  </a:lnTo>
                  <a:cubicBezTo>
                    <a:pt x="226070" y="158651"/>
                    <a:pt x="227335" y="160809"/>
                    <a:pt x="227483" y="163637"/>
                  </a:cubicBezTo>
                  <a:cubicBezTo>
                    <a:pt x="227632" y="166465"/>
                    <a:pt x="226367" y="168623"/>
                    <a:pt x="223688" y="170111"/>
                  </a:cubicBezTo>
                  <a:lnTo>
                    <a:pt x="116532" y="227708"/>
                  </a:lnTo>
                  <a:cubicBezTo>
                    <a:pt x="115342" y="228303"/>
                    <a:pt x="114151" y="228601"/>
                    <a:pt x="112960" y="228601"/>
                  </a:cubicBezTo>
                  <a:cubicBezTo>
                    <a:pt x="111770" y="228601"/>
                    <a:pt x="110728" y="228303"/>
                    <a:pt x="109835" y="227708"/>
                  </a:cubicBezTo>
                  <a:lnTo>
                    <a:pt x="3572" y="169665"/>
                  </a:lnTo>
                  <a:cubicBezTo>
                    <a:pt x="1190" y="168474"/>
                    <a:pt x="0" y="166390"/>
                    <a:pt x="0" y="163414"/>
                  </a:cubicBezTo>
                  <a:cubicBezTo>
                    <a:pt x="0" y="160437"/>
                    <a:pt x="1339" y="158354"/>
                    <a:pt x="4018" y="157163"/>
                  </a:cubicBezTo>
                  <a:close/>
                  <a:moveTo>
                    <a:pt x="26342" y="95995"/>
                  </a:moveTo>
                  <a:lnTo>
                    <a:pt x="41523" y="104478"/>
                  </a:lnTo>
                  <a:lnTo>
                    <a:pt x="22324" y="113854"/>
                  </a:lnTo>
                  <a:lnTo>
                    <a:pt x="112960" y="163414"/>
                  </a:lnTo>
                  <a:lnTo>
                    <a:pt x="204936" y="113854"/>
                  </a:lnTo>
                  <a:lnTo>
                    <a:pt x="187077" y="104924"/>
                  </a:lnTo>
                  <a:lnTo>
                    <a:pt x="202257" y="96441"/>
                  </a:lnTo>
                  <a:lnTo>
                    <a:pt x="223688" y="107157"/>
                  </a:lnTo>
                  <a:cubicBezTo>
                    <a:pt x="226070" y="108645"/>
                    <a:pt x="227335" y="110803"/>
                    <a:pt x="227483" y="113631"/>
                  </a:cubicBezTo>
                  <a:cubicBezTo>
                    <a:pt x="227632" y="116459"/>
                    <a:pt x="226367" y="118468"/>
                    <a:pt x="223688" y="119658"/>
                  </a:cubicBezTo>
                  <a:lnTo>
                    <a:pt x="116532" y="177701"/>
                  </a:lnTo>
                  <a:cubicBezTo>
                    <a:pt x="115342" y="178297"/>
                    <a:pt x="114151" y="178594"/>
                    <a:pt x="112960" y="178594"/>
                  </a:cubicBezTo>
                  <a:cubicBezTo>
                    <a:pt x="111770" y="178594"/>
                    <a:pt x="110728" y="178297"/>
                    <a:pt x="109835" y="177701"/>
                  </a:cubicBezTo>
                  <a:lnTo>
                    <a:pt x="3572" y="119658"/>
                  </a:lnTo>
                  <a:cubicBezTo>
                    <a:pt x="1190" y="118468"/>
                    <a:pt x="0" y="116384"/>
                    <a:pt x="0" y="113408"/>
                  </a:cubicBezTo>
                  <a:cubicBezTo>
                    <a:pt x="0" y="110431"/>
                    <a:pt x="1339" y="108348"/>
                    <a:pt x="4018" y="107157"/>
                  </a:cubicBezTo>
                  <a:close/>
                  <a:moveTo>
                    <a:pt x="115639" y="15181"/>
                  </a:moveTo>
                  <a:lnTo>
                    <a:pt x="23663" y="61169"/>
                  </a:lnTo>
                  <a:lnTo>
                    <a:pt x="114300" y="110729"/>
                  </a:lnTo>
                  <a:lnTo>
                    <a:pt x="206276" y="61169"/>
                  </a:lnTo>
                  <a:close/>
                  <a:moveTo>
                    <a:pt x="112067" y="894"/>
                  </a:moveTo>
                  <a:cubicBezTo>
                    <a:pt x="114449" y="-297"/>
                    <a:pt x="116681" y="-297"/>
                    <a:pt x="118765" y="894"/>
                  </a:cubicBezTo>
                  <a:lnTo>
                    <a:pt x="224581" y="54918"/>
                  </a:lnTo>
                  <a:cubicBezTo>
                    <a:pt x="227260" y="56109"/>
                    <a:pt x="228600" y="58118"/>
                    <a:pt x="228600" y="60946"/>
                  </a:cubicBezTo>
                  <a:cubicBezTo>
                    <a:pt x="228600" y="63773"/>
                    <a:pt x="227409" y="65931"/>
                    <a:pt x="225028" y="67420"/>
                  </a:cubicBezTo>
                  <a:lnTo>
                    <a:pt x="117872" y="125016"/>
                  </a:lnTo>
                  <a:cubicBezTo>
                    <a:pt x="116681" y="125612"/>
                    <a:pt x="115490" y="125909"/>
                    <a:pt x="114300" y="125909"/>
                  </a:cubicBezTo>
                  <a:cubicBezTo>
                    <a:pt x="113109" y="125909"/>
                    <a:pt x="111918" y="125612"/>
                    <a:pt x="110728" y="125016"/>
                  </a:cubicBezTo>
                  <a:lnTo>
                    <a:pt x="4911" y="67420"/>
                  </a:lnTo>
                  <a:cubicBezTo>
                    <a:pt x="2232" y="65931"/>
                    <a:pt x="967" y="63773"/>
                    <a:pt x="1116" y="60946"/>
                  </a:cubicBezTo>
                  <a:cubicBezTo>
                    <a:pt x="1265" y="58118"/>
                    <a:pt x="2530" y="56109"/>
                    <a:pt x="4911" y="5491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2412" y="4495800"/>
            <a:ext cx="2623714" cy="92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intern files\Soft-Edge-06.jpg"/>
          <p:cNvPicPr>
            <a:picLocks noChangeAspect="1" noChangeArrowheads="1"/>
          </p:cNvPicPr>
          <p:nvPr/>
        </p:nvPicPr>
        <p:blipFill>
          <a:blip r:embed="rId2"/>
          <a:srcRect b="24903"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789612" y="2743200"/>
            <a:ext cx="5103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Bash 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Ubuntu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16.04 simulated in Oracle VM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VirtualBox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8611" y="2362200"/>
            <a:ext cx="2132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 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Rstudio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0612" y="3124200"/>
            <a:ext cx="2239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VB.NET on Visual Studio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7612" y="1981200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SQL Query on MSSQL Server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04012" y="3471446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Git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on github.com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6595" y="3852446"/>
            <a:ext cx="3092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Remote the server by VNC Viewer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74812" y="3276600"/>
            <a:ext cx="3419526" cy="1173778"/>
            <a:chOff x="1674812" y="3276600"/>
            <a:chExt cx="3419526" cy="1173778"/>
          </a:xfrm>
        </p:grpSpPr>
        <p:sp>
          <p:nvSpPr>
            <p:cNvPr id="5" name="TextBox 4"/>
            <p:cNvSpPr txBox="1"/>
            <p:nvPr/>
          </p:nvSpPr>
          <p:spPr>
            <a:xfrm>
              <a:off x="1674812" y="3276600"/>
              <a:ext cx="16866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gency FB" pitchFamily="34" charset="0"/>
                </a:rPr>
                <a:t>TOOLS</a:t>
              </a:r>
              <a:endParaRPr lang="en-US" sz="5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812" y="4050268"/>
              <a:ext cx="3419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Agency FB" pitchFamily="34" charset="0"/>
                </a:rPr>
                <a:t>Integrated Development Environment</a:t>
              </a:r>
              <a:endParaRPr lang="en-US" sz="20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rot="5400000">
            <a:off x="3008314" y="3390898"/>
            <a:ext cx="6248398" cy="7620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46212" y="1295400"/>
            <a:ext cx="9067800" cy="4371667"/>
            <a:chOff x="4570412" y="2128883"/>
            <a:chExt cx="3158376" cy="304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570412" y="3810000"/>
              <a:ext cx="30480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700000">
              <a:off x="4718094" y="2166189"/>
              <a:ext cx="3048000" cy="2973388"/>
              <a:chOff x="4722812" y="2362200"/>
              <a:chExt cx="3048000" cy="29733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2812" y="3962400"/>
                <a:ext cx="3048000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37112" y="3848100"/>
                <a:ext cx="2973388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Placeholder 30" descr="pro_2.jpg"/>
          <p:cNvPicPr>
            <a:picLocks/>
          </p:cNvPicPr>
          <p:nvPr/>
        </p:nvPicPr>
        <p:blipFill>
          <a:blip r:embed="rId3" cstate="print"/>
          <a:srcRect l="5527" r="10174" b="18565"/>
          <a:stretch>
            <a:fillRect/>
          </a:stretch>
        </p:blipFill>
        <p:spPr>
          <a:xfrm>
            <a:off x="7618412" y="4336346"/>
            <a:ext cx="4419600" cy="252165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r="4413" b="5524"/>
          <a:stretch>
            <a:fillRect/>
          </a:stretch>
        </p:blipFill>
        <p:spPr bwMode="auto">
          <a:xfrm>
            <a:off x="74612" y="0"/>
            <a:ext cx="4494212" cy="297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 l="1759" t="4745" r="15829" b="10584"/>
          <a:stretch>
            <a:fillRect/>
          </a:stretch>
        </p:blipFill>
        <p:spPr bwMode="auto">
          <a:xfrm>
            <a:off x="1293812" y="2819400"/>
            <a:ext cx="3124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r="30419"/>
          <a:stretch>
            <a:fillRect/>
          </a:stretch>
        </p:blipFill>
        <p:spPr bwMode="auto">
          <a:xfrm>
            <a:off x="7618412" y="0"/>
            <a:ext cx="4343400" cy="254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 r="3772"/>
          <a:stretch>
            <a:fillRect/>
          </a:stretch>
        </p:blipFill>
        <p:spPr bwMode="auto">
          <a:xfrm>
            <a:off x="7694612" y="2481855"/>
            <a:ext cx="4495800" cy="186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099672"/>
            <a:ext cx="3960812" cy="275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C:\Users\admin\Desktop\intern files\invoker_dota_2_art_94510_1920x1080.jpg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 l="23440" t="3148" r="23169" b="21311"/>
          <a:stretch>
            <a:fillRect/>
          </a:stretch>
        </p:blipFill>
        <p:spPr bwMode="auto">
          <a:xfrm>
            <a:off x="5123329" y="2949646"/>
            <a:ext cx="2037883" cy="1622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51" y="1176217"/>
            <a:ext cx="8670961" cy="51483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5406" y="1524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USER INTERFACE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beastmaster-vector-wallpaper-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237412" y="990600"/>
            <a:ext cx="4267200" cy="42672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89012" y="5562600"/>
            <a:ext cx="4062942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SIRAWIT TAKAEW #JIMMY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1212" y="5638800"/>
            <a:ext cx="4394464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MONGKOLKARN TONDE #PAE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275806" y="2971006"/>
            <a:ext cx="5638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4812" y="594360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gency FB" pitchFamily="34" charset="0"/>
              </a:rPr>
              <a:t>Around 2 months</a:t>
            </a:r>
          </a:p>
          <a:p>
            <a:r>
              <a:rPr lang="en-US" sz="1600" dirty="0" smtClean="0">
                <a:latin typeface="Agency FB" pitchFamily="34" charset="0"/>
              </a:rPr>
              <a:t>1 June to 27 July</a:t>
            </a:r>
            <a:endParaRPr lang="en-US" sz="1600" dirty="0">
              <a:latin typeface="Agency FB" pitchFamily="34" charset="0"/>
            </a:endParaRPr>
          </a:p>
        </p:txBody>
      </p:sp>
      <p:pic>
        <p:nvPicPr>
          <p:cNvPr id="2051" name="Picture 3" descr="C:\Users\admin\Downloads\dota-2-pudge-wallpaper-desktop-Is-Cool-Wallpapers.jpg"/>
          <p:cNvPicPr>
            <a:picLocks noChangeAspect="1" noChangeArrowheads="1"/>
          </p:cNvPicPr>
          <p:nvPr/>
        </p:nvPicPr>
        <p:blipFill>
          <a:blip r:embed="rId3"/>
          <a:srcRect l="48426" t="2570"/>
          <a:stretch>
            <a:fillRect/>
          </a:stretch>
        </p:blipFill>
        <p:spPr bwMode="auto">
          <a:xfrm>
            <a:off x="1123443" y="914400"/>
            <a:ext cx="4159052" cy="4419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026" name="Picture 2" descr="C:\Users\admin\Desktop\intern files\20427879_1910152189000148_489605680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2012" y="2286000"/>
            <a:ext cx="2605129" cy="3468688"/>
          </a:xfrm>
          <a:prstGeom prst="rect">
            <a:avLst/>
          </a:prstGeom>
          <a:noFill/>
          <a:effectLst>
            <a:softEdge rad="635000"/>
          </a:effectLst>
        </p:spPr>
      </p:pic>
      <p:pic>
        <p:nvPicPr>
          <p:cNvPr id="1027" name="Picture 3" descr="C:\Users\admin\Desktop\intern files\20464361_1910152192333481_1149267265_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7412" y="2133600"/>
            <a:ext cx="2700973" cy="3581400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" name="Picture 4" descr="pro1.jpg"/>
          <p:cNvPicPr>
            <a:picLocks noChangeAspect="1"/>
          </p:cNvPicPr>
          <p:nvPr/>
        </p:nvPicPr>
        <p:blipFill>
          <a:blip r:embed="rId2"/>
          <a:srcRect r="76561" b="60525"/>
          <a:stretch>
            <a:fillRect/>
          </a:stretch>
        </p:blipFill>
        <p:spPr>
          <a:xfrm>
            <a:off x="1674812" y="1066800"/>
            <a:ext cx="2514600" cy="2514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pro2.jpg"/>
          <p:cNvPicPr>
            <a:picLocks noChangeAspect="1"/>
          </p:cNvPicPr>
          <p:nvPr/>
        </p:nvPicPr>
        <p:blipFill>
          <a:blip r:embed="rId3"/>
          <a:srcRect l="687" t="20005" r="58120"/>
          <a:stretch>
            <a:fillRect/>
          </a:stretch>
        </p:blipFill>
        <p:spPr>
          <a:xfrm>
            <a:off x="6094412" y="1066800"/>
            <a:ext cx="4800600" cy="5520690"/>
          </a:xfrm>
          <a:prstGeom prst="rect">
            <a:avLst/>
          </a:prstGeom>
        </p:spPr>
      </p:pic>
      <p:pic>
        <p:nvPicPr>
          <p:cNvPr id="7" name="Picture 6" descr="pro3.jpg"/>
          <p:cNvPicPr>
            <a:picLocks noChangeAspect="1"/>
          </p:cNvPicPr>
          <p:nvPr/>
        </p:nvPicPr>
        <p:blipFill>
          <a:blip r:embed="rId4"/>
          <a:srcRect r="73457" b="64093"/>
          <a:stretch>
            <a:fillRect/>
          </a:stretch>
        </p:blipFill>
        <p:spPr>
          <a:xfrm>
            <a:off x="1446212" y="4191000"/>
            <a:ext cx="2741612" cy="2196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9812" y="1524000"/>
            <a:ext cx="5029200" cy="267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 l="1609" r="2949" b="62894"/>
          <a:stretch>
            <a:fillRect/>
          </a:stretch>
        </p:blipFill>
        <p:spPr bwMode="auto">
          <a:xfrm>
            <a:off x="303212" y="4648200"/>
            <a:ext cx="11657012" cy="163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ro4.jpg"/>
          <p:cNvPicPr>
            <a:picLocks noChangeAspect="1"/>
          </p:cNvPicPr>
          <p:nvPr/>
        </p:nvPicPr>
        <p:blipFill>
          <a:blip r:embed="rId2"/>
          <a:srcRect l="2440" t="20229" r="44045" b="7283"/>
          <a:stretch>
            <a:fillRect/>
          </a:stretch>
        </p:blipFill>
        <p:spPr>
          <a:xfrm>
            <a:off x="836612" y="1676400"/>
            <a:ext cx="4572000" cy="3657600"/>
          </a:xfrm>
          <a:prstGeom prst="rect">
            <a:avLst/>
          </a:prstGeom>
        </p:spPr>
      </p:pic>
      <p:pic>
        <p:nvPicPr>
          <p:cNvPr id="11" name="Picture 10" descr="pro5.jpg"/>
          <p:cNvPicPr>
            <a:picLocks noChangeAspect="1"/>
          </p:cNvPicPr>
          <p:nvPr/>
        </p:nvPicPr>
        <p:blipFill>
          <a:blip r:embed="rId3"/>
          <a:srcRect l="925" t="4685" r="36189" b="15671"/>
          <a:stretch>
            <a:fillRect/>
          </a:stretch>
        </p:blipFill>
        <p:spPr>
          <a:xfrm>
            <a:off x="6094412" y="16002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8555" b="10870"/>
          <a:stretch>
            <a:fillRect/>
          </a:stretch>
        </p:blipFill>
        <p:spPr bwMode="auto">
          <a:xfrm>
            <a:off x="836612" y="2133600"/>
            <a:ext cx="44180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5812" y="1524000"/>
            <a:ext cx="56123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612" y="1447800"/>
            <a:ext cx="511437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2875" y="5592507"/>
            <a:ext cx="6662737" cy="103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32460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gency FB" pitchFamily="34" charset="0"/>
                <a:hlinkClick r:id="rId5"/>
              </a:rPr>
              <a:t>GO TO WEB</a:t>
            </a:r>
            <a:endParaRPr lang="en-US" dirty="0"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0012" y="228600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TIMELINE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4612" y="2590800"/>
            <a:ext cx="11837025" cy="2167354"/>
            <a:chOff x="74612" y="2590800"/>
            <a:chExt cx="11837025" cy="2167354"/>
          </a:xfrm>
        </p:grpSpPr>
        <p:sp>
          <p:nvSpPr>
            <p:cNvPr id="7" name="TextBox 6"/>
            <p:cNvSpPr txBox="1"/>
            <p:nvPr/>
          </p:nvSpPr>
          <p:spPr>
            <a:xfrm>
              <a:off x="1451503" y="2590800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Plan &amp; 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12" y="2590800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General Training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3014" y="403860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6812" y="4038600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 with PE Department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94212" y="4038600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67457" y="4038600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testing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52012" y="4038600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Install to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89120" y="259080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 from feedback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0812" y="2590800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95012" y="2590800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5812" y="4419600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in process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4612" y="259080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new 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84212" y="3429000"/>
              <a:ext cx="107442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79412" y="3471446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47412" y="3471446"/>
              <a:ext cx="697628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27 July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5967798" y="3471446"/>
              <a:ext cx="583814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Jul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cxnSp>
          <p:nvCxnSpPr>
            <p:cNvPr id="25" name="Straight Connector 24"/>
            <p:cNvCxnSpPr>
              <a:stCxn id="9" idx="0"/>
              <a:endCxn id="9" idx="0"/>
            </p:cNvCxnSpPr>
            <p:nvPr/>
          </p:nvCxnSpPr>
          <p:spPr>
            <a:xfrm rot="5400000" flipH="1" flipV="1">
              <a:off x="6259705" y="3471446"/>
              <a:ext cx="1588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4362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11175039" y="3175628"/>
              <a:ext cx="499646" cy="70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" idx="2"/>
            </p:cNvCxnSpPr>
            <p:nvPr/>
          </p:nvCxnSpPr>
          <p:spPr>
            <a:xfrm rot="16200000" flipH="1">
              <a:off x="1733757" y="3177854"/>
              <a:ext cx="499646" cy="264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111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30995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4547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 flipH="1" flipV="1">
              <a:off x="43224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8128700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 flipH="1" flipV="1">
              <a:off x="873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93516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101099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>
              <a:off x="2200275" y="3419475"/>
              <a:ext cx="8867775" cy="1285875"/>
            </a:xfrm>
            <a:custGeom>
              <a:avLst/>
              <a:gdLst>
                <a:gd name="connsiteX0" fmla="*/ 0 w 8867775"/>
                <a:gd name="connsiteY0" fmla="*/ 9525 h 1285875"/>
                <a:gd name="connsiteX1" fmla="*/ 0 w 8867775"/>
                <a:gd name="connsiteY1" fmla="*/ 1285875 h 1285875"/>
                <a:gd name="connsiteX2" fmla="*/ 8867775 w 8867775"/>
                <a:gd name="connsiteY2" fmla="*/ 1285875 h 1285875"/>
                <a:gd name="connsiteX3" fmla="*/ 8858250 w 8867775"/>
                <a:gd name="connsiteY3" fmla="*/ 0 h 1285875"/>
                <a:gd name="connsiteX4" fmla="*/ 8858250 w 8867775"/>
                <a:gd name="connsiteY4" fmla="*/ 952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85875">
                  <a:moveTo>
                    <a:pt x="0" y="9525"/>
                  </a:moveTo>
                  <a:lnTo>
                    <a:pt x="0" y="1285875"/>
                  </a:lnTo>
                  <a:lnTo>
                    <a:pt x="8867775" y="1285875"/>
                  </a:lnTo>
                  <a:lnTo>
                    <a:pt x="8858250" y="0"/>
                  </a:lnTo>
                  <a:lnTo>
                    <a:pt x="8858250" y="9525"/>
                  </a:lnTo>
                </a:path>
              </a:pathLst>
            </a:custGeom>
            <a:ln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Decision 65"/>
            <p:cNvSpPr/>
            <p:nvPr/>
          </p:nvSpPr>
          <p:spPr>
            <a:xfrm>
              <a:off x="21320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Decision 66"/>
            <p:cNvSpPr/>
            <p:nvPr/>
          </p:nvSpPr>
          <p:spPr>
            <a:xfrm>
              <a:off x="109712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1706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080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522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0" name="Picture 2" descr="C:\Users\admin\Desktop\intern files\ui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0907" y="1219200"/>
            <a:ext cx="8726905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C:\Users\admin\Desktop\intern files\ui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1219200"/>
            <a:ext cx="8700169" cy="516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 descr="C:\Users\admin\Desktop\intern files\ui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212" y="1219200"/>
            <a:ext cx="8681453" cy="5154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 descr="C:\Users\admin\Desktop\intern files\ui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2" y="1371600"/>
            <a:ext cx="8259009" cy="4903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27327315-office-wallpapers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t="38992"/>
          <a:stretch>
            <a:fillRect/>
          </a:stretch>
        </p:blipFill>
        <p:spPr bwMode="auto">
          <a:xfrm>
            <a:off x="-1588" y="0"/>
            <a:ext cx="12190413" cy="4648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101" y="2826603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 B J E C T I V 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70307" y="4230279"/>
            <a:ext cx="3157305" cy="1059726"/>
            <a:chOff x="1141412" y="2777360"/>
            <a:chExt cx="3157305" cy="1059726"/>
          </a:xfrm>
        </p:grpSpPr>
        <p:sp>
          <p:nvSpPr>
            <p:cNvPr id="6" name="Appropriately strategize granular…"/>
            <p:cNvSpPr/>
            <p:nvPr/>
          </p:nvSpPr>
          <p:spPr>
            <a:xfrm>
              <a:off x="1141412" y="3505200"/>
              <a:ext cx="3157305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Applicability from lecture to career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989033" y="2777360"/>
              <a:ext cx="600180" cy="600180"/>
              <a:chOff x="1989033" y="2777360"/>
              <a:chExt cx="600180" cy="600180"/>
            </a:xfrm>
          </p:grpSpPr>
          <p:sp>
            <p:nvSpPr>
              <p:cNvPr id="14" name="Quote Bubble"/>
              <p:cNvSpPr/>
              <p:nvPr/>
            </p:nvSpPr>
            <p:spPr>
              <a:xfrm>
                <a:off x="1989033" y="277736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155750" y="2968334"/>
                <a:ext cx="266747" cy="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3600"/>
                    </a:moveTo>
                    <a:lnTo>
                      <a:pt x="19145" y="3600"/>
                    </a:lnTo>
                    <a:cubicBezTo>
                      <a:pt x="19417" y="3600"/>
                      <a:pt x="19636" y="3332"/>
                      <a:pt x="19636" y="3000"/>
                    </a:cubicBezTo>
                    <a:cubicBezTo>
                      <a:pt x="19636" y="2669"/>
                      <a:pt x="19417" y="2400"/>
                      <a:pt x="19145" y="2400"/>
                    </a:cubicBezTo>
                    <a:lnTo>
                      <a:pt x="2455" y="2400"/>
                    </a:lnTo>
                    <a:cubicBezTo>
                      <a:pt x="2183" y="2400"/>
                      <a:pt x="1964" y="2669"/>
                      <a:pt x="1964" y="3000"/>
                    </a:cubicBezTo>
                    <a:cubicBezTo>
                      <a:pt x="1964" y="3332"/>
                      <a:pt x="2183" y="3600"/>
                      <a:pt x="2455" y="3600"/>
                    </a:cubicBezTo>
                    <a:moveTo>
                      <a:pt x="20618" y="20400"/>
                    </a:moveTo>
                    <a:lnTo>
                      <a:pt x="982" y="20400"/>
                    </a:lnTo>
                    <a:lnTo>
                      <a:pt x="982" y="6000"/>
                    </a:lnTo>
                    <a:lnTo>
                      <a:pt x="20618" y="6000"/>
                    </a:lnTo>
                    <a:cubicBezTo>
                      <a:pt x="20618" y="6000"/>
                      <a:pt x="20618" y="20400"/>
                      <a:pt x="20618" y="20400"/>
                    </a:cubicBezTo>
                    <a:close/>
                    <a:moveTo>
                      <a:pt x="20618" y="4800"/>
                    </a:moveTo>
                    <a:lnTo>
                      <a:pt x="982" y="4800"/>
                    </a:lnTo>
                    <a:cubicBezTo>
                      <a:pt x="439" y="4800"/>
                      <a:pt x="0" y="5338"/>
                      <a:pt x="0" y="6000"/>
                    </a:cubicBezTo>
                    <a:lnTo>
                      <a:pt x="0" y="20400"/>
                    </a:lnTo>
                    <a:cubicBezTo>
                      <a:pt x="0" y="21062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6000"/>
                    </a:lnTo>
                    <a:cubicBezTo>
                      <a:pt x="21600" y="5338"/>
                      <a:pt x="21160" y="4800"/>
                      <a:pt x="20618" y="4800"/>
                    </a:cubicBezTo>
                    <a:moveTo>
                      <a:pt x="4418" y="1200"/>
                    </a:moveTo>
                    <a:lnTo>
                      <a:pt x="17182" y="1200"/>
                    </a:lnTo>
                    <a:cubicBezTo>
                      <a:pt x="17453" y="1200"/>
                      <a:pt x="17673" y="932"/>
                      <a:pt x="17673" y="600"/>
                    </a:cubicBezTo>
                    <a:cubicBezTo>
                      <a:pt x="17673" y="269"/>
                      <a:pt x="17453" y="0"/>
                      <a:pt x="17182" y="0"/>
                    </a:cubicBezTo>
                    <a:lnTo>
                      <a:pt x="4418" y="0"/>
                    </a:lnTo>
                    <a:cubicBezTo>
                      <a:pt x="4147" y="0"/>
                      <a:pt x="3927" y="269"/>
                      <a:pt x="3927" y="600"/>
                    </a:cubicBezTo>
                    <a:cubicBezTo>
                      <a:pt x="3927" y="932"/>
                      <a:pt x="4147" y="1200"/>
                      <a:pt x="4418" y="120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02973" y="4306479"/>
            <a:ext cx="3301239" cy="1055132"/>
            <a:chOff x="3503612" y="1905000"/>
            <a:chExt cx="3301239" cy="1055132"/>
          </a:xfrm>
        </p:grpSpPr>
        <p:grpSp>
          <p:nvGrpSpPr>
            <p:cNvPr id="24" name="Group 23"/>
            <p:cNvGrpSpPr/>
            <p:nvPr/>
          </p:nvGrpSpPr>
          <p:grpSpPr>
            <a:xfrm>
              <a:off x="4452736" y="1905000"/>
              <a:ext cx="600180" cy="600180"/>
              <a:chOff x="4452736" y="1905000"/>
              <a:chExt cx="600180" cy="600180"/>
            </a:xfrm>
          </p:grpSpPr>
          <p:sp>
            <p:nvSpPr>
              <p:cNvPr id="11" name="Quote Bubble"/>
              <p:cNvSpPr/>
              <p:nvPr/>
            </p:nvSpPr>
            <p:spPr>
              <a:xfrm>
                <a:off x="4452736" y="1905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4646612" y="2119722"/>
                <a:ext cx="266747" cy="242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6" name="Appropriately strategize granular…"/>
            <p:cNvSpPr/>
            <p:nvPr/>
          </p:nvSpPr>
          <p:spPr>
            <a:xfrm>
              <a:off x="3503612" y="2590800"/>
              <a:ext cx="330123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Enhances of the academic experience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80212" y="5410200"/>
            <a:ext cx="1841691" cy="1017686"/>
            <a:chOff x="9828212" y="2438400"/>
            <a:chExt cx="1841691" cy="1017686"/>
          </a:xfrm>
        </p:grpSpPr>
        <p:grpSp>
          <p:nvGrpSpPr>
            <p:cNvPr id="27" name="Group 26"/>
            <p:cNvGrpSpPr/>
            <p:nvPr/>
          </p:nvGrpSpPr>
          <p:grpSpPr>
            <a:xfrm>
              <a:off x="10395179" y="2438400"/>
              <a:ext cx="600180" cy="600180"/>
              <a:chOff x="10395179" y="2438400"/>
              <a:chExt cx="600180" cy="600180"/>
            </a:xfrm>
          </p:grpSpPr>
          <p:sp>
            <p:nvSpPr>
              <p:cNvPr id="8" name="Quote Bubble"/>
              <p:cNvSpPr/>
              <p:nvPr/>
            </p:nvSpPr>
            <p:spPr>
              <a:xfrm>
                <a:off x="10395179" y="24384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561896" y="2605126"/>
                <a:ext cx="266747" cy="26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7" name="Appropriately strategize granular…"/>
            <p:cNvSpPr/>
            <p:nvPr/>
          </p:nvSpPr>
          <p:spPr>
            <a:xfrm>
              <a:off x="9828212" y="3124200"/>
              <a:ext cx="1841691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Problem solving skills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8412" y="5449479"/>
            <a:ext cx="1786137" cy="1017685"/>
            <a:chOff x="4494212" y="4343401"/>
            <a:chExt cx="1786137" cy="1017685"/>
          </a:xfrm>
        </p:grpSpPr>
        <p:sp>
          <p:nvSpPr>
            <p:cNvPr id="20" name="Appropriately strategize granular…"/>
            <p:cNvSpPr/>
            <p:nvPr/>
          </p:nvSpPr>
          <p:spPr>
            <a:xfrm>
              <a:off x="4494212" y="5029200"/>
              <a:ext cx="1786137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Communication skills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60833" y="4343401"/>
              <a:ext cx="600180" cy="600180"/>
              <a:chOff x="5799033" y="6019801"/>
              <a:chExt cx="600180" cy="600180"/>
            </a:xfrm>
          </p:grpSpPr>
          <p:sp>
            <p:nvSpPr>
              <p:cNvPr id="18" name="Quote Bubble"/>
              <p:cNvSpPr/>
              <p:nvPr/>
            </p:nvSpPr>
            <p:spPr>
              <a:xfrm>
                <a:off x="5799033" y="6019801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942012" y="6216096"/>
                <a:ext cx="338994" cy="260904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89744" y="50006"/>
                    </a:moveTo>
                    <a:cubicBezTo>
                      <a:pt x="80219" y="50006"/>
                      <a:pt x="71215" y="53280"/>
                      <a:pt x="62731" y="59829"/>
                    </a:cubicBezTo>
                    <a:cubicBezTo>
                      <a:pt x="54248" y="66377"/>
                      <a:pt x="50006" y="72330"/>
                      <a:pt x="50006" y="77688"/>
                    </a:cubicBezTo>
                    <a:lnTo>
                      <a:pt x="50006" y="108049"/>
                    </a:lnTo>
                    <a:cubicBezTo>
                      <a:pt x="50006" y="114895"/>
                      <a:pt x="51495" y="122560"/>
                      <a:pt x="54471" y="131043"/>
                    </a:cubicBezTo>
                    <a:cubicBezTo>
                      <a:pt x="57448" y="139526"/>
                      <a:pt x="61615" y="146000"/>
                      <a:pt x="66973" y="150465"/>
                    </a:cubicBezTo>
                    <a:cubicBezTo>
                      <a:pt x="71140" y="153441"/>
                      <a:pt x="73000" y="157534"/>
                      <a:pt x="72554" y="162743"/>
                    </a:cubicBezTo>
                    <a:cubicBezTo>
                      <a:pt x="72107" y="167952"/>
                      <a:pt x="69652" y="171747"/>
                      <a:pt x="65187" y="174129"/>
                    </a:cubicBezTo>
                    <a:lnTo>
                      <a:pt x="18753" y="199132"/>
                    </a:lnTo>
                    <a:cubicBezTo>
                      <a:pt x="18455" y="199132"/>
                      <a:pt x="18157" y="199280"/>
                      <a:pt x="17860" y="199578"/>
                    </a:cubicBezTo>
                    <a:cubicBezTo>
                      <a:pt x="16669" y="200173"/>
                      <a:pt x="15478" y="200918"/>
                      <a:pt x="14288" y="201811"/>
                    </a:cubicBezTo>
                    <a:lnTo>
                      <a:pt x="14288" y="214312"/>
                    </a:lnTo>
                    <a:lnTo>
                      <a:pt x="164306" y="214312"/>
                    </a:lnTo>
                    <a:lnTo>
                      <a:pt x="164306" y="201364"/>
                    </a:lnTo>
                    <a:cubicBezTo>
                      <a:pt x="163116" y="200769"/>
                      <a:pt x="162074" y="200173"/>
                      <a:pt x="161181" y="199578"/>
                    </a:cubicBezTo>
                    <a:cubicBezTo>
                      <a:pt x="160586" y="199280"/>
                      <a:pt x="160139" y="199132"/>
                      <a:pt x="159842" y="199132"/>
                    </a:cubicBezTo>
                    <a:lnTo>
                      <a:pt x="114747" y="174129"/>
                    </a:lnTo>
                    <a:cubicBezTo>
                      <a:pt x="110282" y="171747"/>
                      <a:pt x="107826" y="167952"/>
                      <a:pt x="107380" y="162743"/>
                    </a:cubicBezTo>
                    <a:cubicBezTo>
                      <a:pt x="106933" y="157534"/>
                      <a:pt x="108645" y="153441"/>
                      <a:pt x="112514" y="150465"/>
                    </a:cubicBezTo>
                    <a:cubicBezTo>
                      <a:pt x="118170" y="146000"/>
                      <a:pt x="122263" y="139600"/>
                      <a:pt x="124793" y="131266"/>
                    </a:cubicBezTo>
                    <a:cubicBezTo>
                      <a:pt x="127323" y="122932"/>
                      <a:pt x="128588" y="115193"/>
                      <a:pt x="128588" y="108049"/>
                    </a:cubicBezTo>
                    <a:lnTo>
                      <a:pt x="128588" y="77688"/>
                    </a:lnTo>
                    <a:cubicBezTo>
                      <a:pt x="128588" y="72032"/>
                      <a:pt x="124495" y="66005"/>
                      <a:pt x="116309" y="59605"/>
                    </a:cubicBezTo>
                    <a:cubicBezTo>
                      <a:pt x="108124" y="53206"/>
                      <a:pt x="99269" y="50006"/>
                      <a:pt x="89744" y="50006"/>
                    </a:cubicBezTo>
                    <a:close/>
                    <a:moveTo>
                      <a:pt x="89520" y="35718"/>
                    </a:moveTo>
                    <a:cubicBezTo>
                      <a:pt x="102766" y="35718"/>
                      <a:pt x="114970" y="40183"/>
                      <a:pt x="126132" y="49113"/>
                    </a:cubicBezTo>
                    <a:cubicBezTo>
                      <a:pt x="137294" y="58043"/>
                      <a:pt x="142875" y="67568"/>
                      <a:pt x="142875" y="77688"/>
                    </a:cubicBezTo>
                    <a:lnTo>
                      <a:pt x="142875" y="108049"/>
                    </a:lnTo>
                    <a:cubicBezTo>
                      <a:pt x="142875" y="117276"/>
                      <a:pt x="141164" y="127024"/>
                      <a:pt x="137741" y="137294"/>
                    </a:cubicBezTo>
                    <a:cubicBezTo>
                      <a:pt x="134318" y="147563"/>
                      <a:pt x="128885" y="155674"/>
                      <a:pt x="121444" y="161627"/>
                    </a:cubicBezTo>
                    <a:lnTo>
                      <a:pt x="166539" y="186630"/>
                    </a:lnTo>
                    <a:lnTo>
                      <a:pt x="167878" y="187077"/>
                    </a:lnTo>
                    <a:cubicBezTo>
                      <a:pt x="168771" y="187374"/>
                      <a:pt x="169813" y="187895"/>
                      <a:pt x="171004" y="188639"/>
                    </a:cubicBezTo>
                    <a:cubicBezTo>
                      <a:pt x="172194" y="189383"/>
                      <a:pt x="173311" y="190202"/>
                      <a:pt x="174352" y="191095"/>
                    </a:cubicBezTo>
                    <a:cubicBezTo>
                      <a:pt x="175394" y="191988"/>
                      <a:pt x="176362" y="193104"/>
                      <a:pt x="177255" y="194444"/>
                    </a:cubicBezTo>
                    <a:cubicBezTo>
                      <a:pt x="178148" y="195783"/>
                      <a:pt x="178594" y="197197"/>
                      <a:pt x="178594" y="198685"/>
                    </a:cubicBezTo>
                    <a:lnTo>
                      <a:pt x="178594" y="216545"/>
                    </a:lnTo>
                    <a:cubicBezTo>
                      <a:pt x="178594" y="219819"/>
                      <a:pt x="177403" y="222647"/>
                      <a:pt x="175022" y="225028"/>
                    </a:cubicBezTo>
                    <a:cubicBezTo>
                      <a:pt x="172641" y="227409"/>
                      <a:pt x="169813" y="228600"/>
                      <a:pt x="166539" y="228600"/>
                    </a:cubicBezTo>
                    <a:lnTo>
                      <a:pt x="12055" y="228600"/>
                    </a:lnTo>
                    <a:cubicBezTo>
                      <a:pt x="8781" y="228600"/>
                      <a:pt x="5953" y="227409"/>
                      <a:pt x="3572" y="225028"/>
                    </a:cubicBezTo>
                    <a:cubicBezTo>
                      <a:pt x="1191" y="222647"/>
                      <a:pt x="0" y="219819"/>
                      <a:pt x="0" y="216545"/>
                    </a:cubicBezTo>
                    <a:lnTo>
                      <a:pt x="0" y="198685"/>
                    </a:lnTo>
                    <a:cubicBezTo>
                      <a:pt x="0" y="194220"/>
                      <a:pt x="4019" y="190202"/>
                      <a:pt x="12055" y="186630"/>
                    </a:cubicBezTo>
                    <a:lnTo>
                      <a:pt x="58043" y="161627"/>
                    </a:lnTo>
                    <a:cubicBezTo>
                      <a:pt x="50602" y="155376"/>
                      <a:pt x="45021" y="146967"/>
                      <a:pt x="41300" y="136401"/>
                    </a:cubicBezTo>
                    <a:cubicBezTo>
                      <a:pt x="37579" y="125834"/>
                      <a:pt x="35719" y="116383"/>
                      <a:pt x="35719" y="108049"/>
                    </a:cubicBezTo>
                    <a:lnTo>
                      <a:pt x="35719" y="77688"/>
                    </a:lnTo>
                    <a:cubicBezTo>
                      <a:pt x="35719" y="67865"/>
                      <a:pt x="41374" y="58415"/>
                      <a:pt x="52685" y="49336"/>
                    </a:cubicBezTo>
                    <a:cubicBezTo>
                      <a:pt x="63996" y="40258"/>
                      <a:pt x="76275" y="35718"/>
                      <a:pt x="89520" y="35718"/>
                    </a:cubicBezTo>
                    <a:close/>
                    <a:moveTo>
                      <a:pt x="138857" y="0"/>
                    </a:moveTo>
                    <a:cubicBezTo>
                      <a:pt x="152251" y="0"/>
                      <a:pt x="164604" y="4539"/>
                      <a:pt x="175915" y="13617"/>
                    </a:cubicBezTo>
                    <a:cubicBezTo>
                      <a:pt x="187226" y="22696"/>
                      <a:pt x="192881" y="32295"/>
                      <a:pt x="192881" y="42416"/>
                    </a:cubicBezTo>
                    <a:lnTo>
                      <a:pt x="192881" y="72330"/>
                    </a:lnTo>
                    <a:cubicBezTo>
                      <a:pt x="192881" y="81557"/>
                      <a:pt x="191096" y="91306"/>
                      <a:pt x="187524" y="101575"/>
                    </a:cubicBezTo>
                    <a:cubicBezTo>
                      <a:pt x="183952" y="111844"/>
                      <a:pt x="178445" y="119955"/>
                      <a:pt x="171004" y="125908"/>
                    </a:cubicBezTo>
                    <a:lnTo>
                      <a:pt x="216545" y="150911"/>
                    </a:lnTo>
                    <a:lnTo>
                      <a:pt x="219671" y="152251"/>
                    </a:lnTo>
                    <a:cubicBezTo>
                      <a:pt x="221456" y="153144"/>
                      <a:pt x="223391" y="154632"/>
                      <a:pt x="225475" y="156716"/>
                    </a:cubicBezTo>
                    <a:cubicBezTo>
                      <a:pt x="227558" y="158799"/>
                      <a:pt x="228600" y="160883"/>
                      <a:pt x="228600" y="162966"/>
                    </a:cubicBezTo>
                    <a:lnTo>
                      <a:pt x="228600" y="180826"/>
                    </a:lnTo>
                    <a:cubicBezTo>
                      <a:pt x="228600" y="184100"/>
                      <a:pt x="227410" y="186928"/>
                      <a:pt x="225028" y="189309"/>
                    </a:cubicBezTo>
                    <a:cubicBezTo>
                      <a:pt x="222647" y="191690"/>
                      <a:pt x="219819" y="192881"/>
                      <a:pt x="216545" y="192881"/>
                    </a:cubicBezTo>
                    <a:lnTo>
                      <a:pt x="192881" y="192881"/>
                    </a:lnTo>
                    <a:cubicBezTo>
                      <a:pt x="190798" y="185737"/>
                      <a:pt x="188268" y="180975"/>
                      <a:pt x="185291" y="178593"/>
                    </a:cubicBezTo>
                    <a:lnTo>
                      <a:pt x="214313" y="178593"/>
                    </a:lnTo>
                    <a:lnTo>
                      <a:pt x="214313" y="166092"/>
                    </a:lnTo>
                    <a:cubicBezTo>
                      <a:pt x="213122" y="165199"/>
                      <a:pt x="212080" y="164455"/>
                      <a:pt x="211187" y="163859"/>
                    </a:cubicBezTo>
                    <a:cubicBezTo>
                      <a:pt x="210592" y="163859"/>
                      <a:pt x="210146" y="163711"/>
                      <a:pt x="209848" y="163413"/>
                    </a:cubicBezTo>
                    <a:lnTo>
                      <a:pt x="163860" y="138410"/>
                    </a:lnTo>
                    <a:cubicBezTo>
                      <a:pt x="159395" y="136029"/>
                      <a:pt x="156940" y="132308"/>
                      <a:pt x="156493" y="127248"/>
                    </a:cubicBezTo>
                    <a:cubicBezTo>
                      <a:pt x="156047" y="122188"/>
                      <a:pt x="157907" y="118020"/>
                      <a:pt x="162074" y="114746"/>
                    </a:cubicBezTo>
                    <a:cubicBezTo>
                      <a:pt x="167730" y="110281"/>
                      <a:pt x="171897" y="103882"/>
                      <a:pt x="174576" y="95547"/>
                    </a:cubicBezTo>
                    <a:cubicBezTo>
                      <a:pt x="177255" y="87213"/>
                      <a:pt x="178594" y="79474"/>
                      <a:pt x="178594" y="72330"/>
                    </a:cubicBezTo>
                    <a:lnTo>
                      <a:pt x="178594" y="42416"/>
                    </a:lnTo>
                    <a:cubicBezTo>
                      <a:pt x="178594" y="36760"/>
                      <a:pt x="174427" y="30658"/>
                      <a:pt x="166092" y="24110"/>
                    </a:cubicBezTo>
                    <a:cubicBezTo>
                      <a:pt x="157758" y="17561"/>
                      <a:pt x="148680" y="14287"/>
                      <a:pt x="138857" y="14287"/>
                    </a:cubicBezTo>
                    <a:cubicBezTo>
                      <a:pt x="128737" y="14287"/>
                      <a:pt x="119658" y="17413"/>
                      <a:pt x="111621" y="23663"/>
                    </a:cubicBezTo>
                    <a:cubicBezTo>
                      <a:pt x="108942" y="22770"/>
                      <a:pt x="102989" y="22026"/>
                      <a:pt x="93762" y="21431"/>
                    </a:cubicBezTo>
                    <a:cubicBezTo>
                      <a:pt x="99120" y="15180"/>
                      <a:pt x="105891" y="10046"/>
                      <a:pt x="114077" y="6027"/>
                    </a:cubicBezTo>
                    <a:cubicBezTo>
                      <a:pt x="122263" y="2009"/>
                      <a:pt x="130523" y="0"/>
                      <a:pt x="1388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56612" y="4306479"/>
            <a:ext cx="1451131" cy="1055132"/>
            <a:chOff x="8304212" y="3810000"/>
            <a:chExt cx="1451131" cy="1055132"/>
          </a:xfrm>
        </p:grpSpPr>
        <p:sp>
          <p:nvSpPr>
            <p:cNvPr id="21" name="Appropriately strategize granular…"/>
            <p:cNvSpPr/>
            <p:nvPr/>
          </p:nvSpPr>
          <p:spPr>
            <a:xfrm>
              <a:off x="8304212" y="4495800"/>
              <a:ext cx="145113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Career direction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609012" y="3810000"/>
              <a:ext cx="600180" cy="600180"/>
              <a:chOff x="8609012" y="3810000"/>
              <a:chExt cx="600180" cy="600180"/>
            </a:xfrm>
          </p:grpSpPr>
          <p:sp>
            <p:nvSpPr>
              <p:cNvPr id="19" name="Quote Bubble"/>
              <p:cNvSpPr/>
              <p:nvPr/>
            </p:nvSpPr>
            <p:spPr>
              <a:xfrm>
                <a:off x="8609012" y="3810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8748106" y="3962400"/>
                <a:ext cx="318106" cy="267069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78595">
                    <a:moveTo>
                      <a:pt x="164306" y="102692"/>
                    </a:moveTo>
                    <a:lnTo>
                      <a:pt x="116979" y="127695"/>
                    </a:lnTo>
                    <a:cubicBezTo>
                      <a:pt x="116086" y="128291"/>
                      <a:pt x="115044" y="128588"/>
                      <a:pt x="113853" y="128588"/>
                    </a:cubicBezTo>
                    <a:cubicBezTo>
                      <a:pt x="112663" y="128588"/>
                      <a:pt x="111472" y="128291"/>
                      <a:pt x="110281" y="127695"/>
                    </a:cubicBezTo>
                    <a:lnTo>
                      <a:pt x="63847" y="103139"/>
                    </a:lnTo>
                    <a:lnTo>
                      <a:pt x="63847" y="155824"/>
                    </a:lnTo>
                    <a:cubicBezTo>
                      <a:pt x="74860" y="161479"/>
                      <a:pt x="91603" y="164307"/>
                      <a:pt x="114076" y="164307"/>
                    </a:cubicBezTo>
                    <a:cubicBezTo>
                      <a:pt x="136550" y="164307"/>
                      <a:pt x="153293" y="161628"/>
                      <a:pt x="164306" y="156270"/>
                    </a:cubicBezTo>
                    <a:close/>
                    <a:moveTo>
                      <a:pt x="113853" y="15181"/>
                    </a:moveTo>
                    <a:lnTo>
                      <a:pt x="21877" y="64741"/>
                    </a:lnTo>
                    <a:lnTo>
                      <a:pt x="113853" y="113408"/>
                    </a:lnTo>
                    <a:lnTo>
                      <a:pt x="206276" y="64295"/>
                    </a:lnTo>
                    <a:close/>
                    <a:moveTo>
                      <a:pt x="110728" y="894"/>
                    </a:moveTo>
                    <a:cubicBezTo>
                      <a:pt x="112811" y="-297"/>
                      <a:pt x="115044" y="-297"/>
                      <a:pt x="117425" y="894"/>
                    </a:cubicBezTo>
                    <a:lnTo>
                      <a:pt x="225028" y="58490"/>
                    </a:lnTo>
                    <a:cubicBezTo>
                      <a:pt x="227409" y="59681"/>
                      <a:pt x="228600" y="61690"/>
                      <a:pt x="228600" y="64518"/>
                    </a:cubicBezTo>
                    <a:cubicBezTo>
                      <a:pt x="228600" y="67345"/>
                      <a:pt x="227260" y="69503"/>
                      <a:pt x="224581" y="70992"/>
                    </a:cubicBezTo>
                    <a:lnTo>
                      <a:pt x="221009" y="72778"/>
                    </a:lnTo>
                    <a:lnTo>
                      <a:pt x="221009" y="130374"/>
                    </a:lnTo>
                    <a:cubicBezTo>
                      <a:pt x="226070" y="133053"/>
                      <a:pt x="228600" y="137220"/>
                      <a:pt x="228600" y="142876"/>
                    </a:cubicBezTo>
                    <a:cubicBezTo>
                      <a:pt x="228600" y="146745"/>
                      <a:pt x="227186" y="150094"/>
                      <a:pt x="224358" y="152922"/>
                    </a:cubicBezTo>
                    <a:cubicBezTo>
                      <a:pt x="221530" y="155749"/>
                      <a:pt x="218107" y="157163"/>
                      <a:pt x="214089" y="157163"/>
                    </a:cubicBezTo>
                    <a:cubicBezTo>
                      <a:pt x="210071" y="157163"/>
                      <a:pt x="206722" y="155749"/>
                      <a:pt x="204043" y="152922"/>
                    </a:cubicBezTo>
                    <a:cubicBezTo>
                      <a:pt x="201364" y="150094"/>
                      <a:pt x="200025" y="146745"/>
                      <a:pt x="200025" y="142876"/>
                    </a:cubicBezTo>
                    <a:cubicBezTo>
                      <a:pt x="200025" y="137518"/>
                      <a:pt x="202257" y="133351"/>
                      <a:pt x="206722" y="130374"/>
                    </a:cubicBezTo>
                    <a:lnTo>
                      <a:pt x="206722" y="80368"/>
                    </a:lnTo>
                    <a:lnTo>
                      <a:pt x="178147" y="95548"/>
                    </a:lnTo>
                    <a:cubicBezTo>
                      <a:pt x="178445" y="96441"/>
                      <a:pt x="178593" y="97334"/>
                      <a:pt x="178593" y="98227"/>
                    </a:cubicBezTo>
                    <a:lnTo>
                      <a:pt x="178593" y="160289"/>
                    </a:lnTo>
                    <a:cubicBezTo>
                      <a:pt x="178593" y="162670"/>
                      <a:pt x="177701" y="164605"/>
                      <a:pt x="175915" y="166093"/>
                    </a:cubicBezTo>
                    <a:cubicBezTo>
                      <a:pt x="174426" y="167284"/>
                      <a:pt x="172268" y="168623"/>
                      <a:pt x="169441" y="170111"/>
                    </a:cubicBezTo>
                    <a:cubicBezTo>
                      <a:pt x="166613" y="171600"/>
                      <a:pt x="159990" y="173386"/>
                      <a:pt x="149572" y="175469"/>
                    </a:cubicBezTo>
                    <a:cubicBezTo>
                      <a:pt x="139154" y="177553"/>
                      <a:pt x="127248" y="178595"/>
                      <a:pt x="113853" y="178595"/>
                    </a:cubicBezTo>
                    <a:cubicBezTo>
                      <a:pt x="100459" y="178595"/>
                      <a:pt x="88627" y="177478"/>
                      <a:pt x="78358" y="175246"/>
                    </a:cubicBezTo>
                    <a:cubicBezTo>
                      <a:pt x="68089" y="173013"/>
                      <a:pt x="61540" y="171079"/>
                      <a:pt x="58712" y="169442"/>
                    </a:cubicBezTo>
                    <a:cubicBezTo>
                      <a:pt x="55885" y="167804"/>
                      <a:pt x="53727" y="166391"/>
                      <a:pt x="52238" y="165200"/>
                    </a:cubicBezTo>
                    <a:cubicBezTo>
                      <a:pt x="50452" y="163712"/>
                      <a:pt x="49559" y="161926"/>
                      <a:pt x="49559" y="159842"/>
                    </a:cubicBezTo>
                    <a:lnTo>
                      <a:pt x="49559" y="99567"/>
                    </a:lnTo>
                    <a:cubicBezTo>
                      <a:pt x="49559" y="98376"/>
                      <a:pt x="50006" y="97186"/>
                      <a:pt x="50899" y="95995"/>
                    </a:cubicBezTo>
                    <a:lnTo>
                      <a:pt x="3572" y="70992"/>
                    </a:lnTo>
                    <a:cubicBezTo>
                      <a:pt x="1190" y="69503"/>
                      <a:pt x="0" y="67345"/>
                      <a:pt x="0" y="64518"/>
                    </a:cubicBezTo>
                    <a:cubicBezTo>
                      <a:pt x="0" y="61690"/>
                      <a:pt x="1190" y="59681"/>
                      <a:pt x="3572" y="584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6" name="Straight Connector 35"/>
          <p:cNvCxnSpPr/>
          <p:nvPr/>
        </p:nvCxnSpPr>
        <p:spPr>
          <a:xfrm>
            <a:off x="1370012" y="3808412"/>
            <a:ext cx="9525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 descr="C:\Users\admin\Desktop\intern files\ui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524000"/>
            <a:ext cx="7742237" cy="45848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0" name="Picture 2" descr="C:\Users\admin\Desktop\intern files\ui\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2" y="1219200"/>
            <a:ext cx="8382000" cy="4963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cuments\Rplot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2" y="838200"/>
            <a:ext cx="11582400" cy="5791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6612" y="1752600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Analysis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&amp;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Visualization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3542" y="3100388"/>
            <a:ext cx="4473870" cy="337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612" y="914400"/>
            <a:ext cx="4648200" cy="326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7812" y="1524000"/>
            <a:ext cx="3657600" cy="109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C:\Users\admin\Documents\Rplot08.png"/>
          <p:cNvPicPr>
            <a:picLocks noChangeAspect="1" noChangeArrowheads="1"/>
          </p:cNvPicPr>
          <p:nvPr/>
        </p:nvPicPr>
        <p:blipFill>
          <a:blip r:embed="rId5"/>
          <a:srcRect t="10738" r="1923"/>
          <a:stretch>
            <a:fillRect/>
          </a:stretch>
        </p:blipFill>
        <p:spPr bwMode="auto">
          <a:xfrm>
            <a:off x="1446212" y="3962400"/>
            <a:ext cx="3886200" cy="253365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570412" y="0"/>
            <a:ext cx="3046412" cy="3429000"/>
            <a:chOff x="4570412" y="0"/>
            <a:chExt cx="3046412" cy="3429000"/>
          </a:xfrm>
        </p:grpSpPr>
        <p:pic>
          <p:nvPicPr>
            <p:cNvPr id="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>
              <a:grayscl/>
            </a:blip>
            <a:srcRect t="51042" r="68767" b="2083"/>
            <a:stretch>
              <a:fillRect/>
            </a:stretch>
          </p:blipFill>
          <p:spPr bwMode="auto">
            <a:xfrm>
              <a:off x="4570412" y="0"/>
              <a:ext cx="3046412" cy="3429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102224" y="1371600"/>
              <a:ext cx="1973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Agency FB" pitchFamily="34" charset="0"/>
                </a:rPr>
                <a:t>BENEFITS</a:t>
              </a:r>
              <a:endParaRPr lang="en-US" sz="4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0"/>
            <a:ext cx="4570412" cy="3429000"/>
            <a:chOff x="-1522412" y="3429000"/>
            <a:chExt cx="4570412" cy="3429000"/>
          </a:xfrm>
        </p:grpSpPr>
        <p:pic>
          <p:nvPicPr>
            <p:cNvPr id="9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t="4167" r="53141" b="48958"/>
            <a:stretch>
              <a:fillRect/>
            </a:stretch>
          </p:blipFill>
          <p:spPr bwMode="auto">
            <a:xfrm>
              <a:off x="-1522412" y="3429000"/>
              <a:ext cx="4570412" cy="34290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-457200" y="5638800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LOTS of LEARNING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4" name="Service Function 01…"/>
          <p:cNvSpPr/>
          <p:nvPr/>
        </p:nvSpPr>
        <p:spPr>
          <a:xfrm>
            <a:off x="1522412" y="4198919"/>
            <a:ext cx="314509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Better solution skills.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Work as a team.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Friendship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The importance of going by the book.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18412" y="0"/>
            <a:ext cx="4570413" cy="3429000"/>
            <a:chOff x="9066212" y="1447800"/>
            <a:chExt cx="4570413" cy="3429000"/>
          </a:xfrm>
        </p:grpSpPr>
        <p:pic>
          <p:nvPicPr>
            <p:cNvPr id="1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l="31234" t="4167" r="21907" b="48958"/>
            <a:stretch>
              <a:fillRect/>
            </a:stretch>
          </p:blipFill>
          <p:spPr bwMode="auto">
            <a:xfrm>
              <a:off x="9066212" y="1447800"/>
              <a:ext cx="4570413" cy="3429000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0971212" y="3657600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To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56412" y="4191000"/>
            <a:ext cx="5153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on time.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concentrated.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Realize about safety.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Apply concept in practical to real life including career path.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608512" y="5143500"/>
            <a:ext cx="29718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\Desktop\intern files\Outsourcing_QATesting-250x25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3812" y="1600200"/>
            <a:ext cx="2729071" cy="2729071"/>
          </a:xfrm>
          <a:prstGeom prst="rect">
            <a:avLst/>
          </a:prstGeom>
          <a:noFill/>
        </p:spPr>
      </p:pic>
      <p:pic>
        <p:nvPicPr>
          <p:cNvPr id="5122" name="Picture 2" descr="C:\Users\admin\Desktop\intern files\Super_Mushro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618412" y="3200400"/>
            <a:ext cx="2834035" cy="2971800"/>
          </a:xfrm>
          <a:prstGeom prst="rect">
            <a:avLst/>
          </a:prstGeom>
          <a:noFill/>
        </p:spPr>
      </p:pic>
      <p:pic>
        <p:nvPicPr>
          <p:cNvPr id="5128" name="Picture 8" descr="C:\Users\admin\Desktop\intern files\1_Up_Mushro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7212" y="1752600"/>
            <a:ext cx="3331324" cy="333042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655320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admin\Desktop\intern files\Pikaplant_One_L.jpg"/>
          <p:cNvPicPr>
            <a:picLocks noChangeAspect="1" noChangeArrowheads="1"/>
          </p:cNvPicPr>
          <p:nvPr/>
        </p:nvPicPr>
        <p:blipFill>
          <a:blip r:embed="rId2"/>
          <a:srcRect l="27962" r="30124" b="11249"/>
          <a:stretch>
            <a:fillRect/>
          </a:stretch>
        </p:blipFill>
        <p:spPr bwMode="auto">
          <a:xfrm>
            <a:off x="0" y="0"/>
            <a:ext cx="5713412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08812" y="2794337"/>
            <a:ext cx="4156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52453C"/>
                </a:solidFill>
                <a:latin typeface="Agency FB" pitchFamily="34" charset="0"/>
              </a:rPr>
              <a:t>THANK YOU SIR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540918" y="3466306"/>
            <a:ext cx="51054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17616" r="60938"/>
          <a:stretch>
            <a:fillRect/>
          </a:stretch>
        </p:blipFill>
        <p:spPr bwMode="auto">
          <a:xfrm>
            <a:off x="0" y="0"/>
            <a:ext cx="4875212" cy="6858000"/>
          </a:xfrm>
          <a:prstGeom prst="rect">
            <a:avLst/>
          </a:prstGeom>
          <a:noFill/>
        </p:spPr>
      </p:pic>
      <p:pic>
        <p:nvPicPr>
          <p:cNvPr id="11" name="Picture 10" descr="me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04800"/>
            <a:ext cx="5859096" cy="35081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reative or Special…"/>
          <p:cNvSpPr/>
          <p:nvPr/>
        </p:nvSpPr>
        <p:spPr>
          <a:xfrm>
            <a:off x="-230188" y="1913692"/>
            <a:ext cx="533400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POWER METER REPORT</a:t>
            </a:r>
            <a:endParaRPr sz="4400" b="1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5" name="Enthusiastically iterate interoperable total…"/>
          <p:cNvSpPr/>
          <p:nvPr/>
        </p:nvSpPr>
        <p:spPr>
          <a:xfrm>
            <a:off x="1141412" y="5791200"/>
            <a:ext cx="388620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Web application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EFFICIENCY but SIMPLE.</a:t>
            </a:r>
            <a:endParaRPr sz="200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2" name="Picture 11" descr="met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505200"/>
            <a:ext cx="3800962" cy="239151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eter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41" y="838200"/>
            <a:ext cx="3007484" cy="349452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3742" r="6897" b="15644"/>
          <a:stretch>
            <a:fillRect/>
          </a:stretch>
        </p:blipFill>
        <p:spPr bwMode="auto">
          <a:xfrm>
            <a:off x="0" y="2438400"/>
            <a:ext cx="12188825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0412" y="1600200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 R O C E S </a:t>
            </a:r>
            <a:r>
              <a:rPr lang="en-US" sz="4400" dirty="0" err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412" y="32004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REQUIREMENTS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DESIGN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IMPLEMENTATION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VERIFICATION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379413" y="2775680"/>
            <a:ext cx="6092825" cy="793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 web application displays plots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about main power meter's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diff-kWh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 with analysis.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2" y="18288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admin\Downloads\desk.jpg"/>
          <p:cNvPicPr>
            <a:picLocks noChangeAspect="1" noChangeArrowheads="1"/>
          </p:cNvPicPr>
          <p:nvPr/>
        </p:nvPicPr>
        <p:blipFill>
          <a:blip r:embed="rId3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98612" y="281940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7" name="Picture Placeholder 23" descr="UI repo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1" y="0"/>
            <a:ext cx="5035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79612" y="1676400"/>
            <a:ext cx="2885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12" y="2819400"/>
            <a:ext cx="6092825" cy="33788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Do SQL query data.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- Do data preprocessing.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/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(Just done data preparation but during work in process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was having a meeting and getting new requirements.)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18412" y="16002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011" y="2743200"/>
            <a:ext cx="586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 web application displays plots </a:t>
            </a: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about main power meter's diff-kWh and sub meter's voltage-current minutely thorough report.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513</Words>
  <Application>Microsoft Office PowerPoint</Application>
  <PresentationFormat>Custom</PresentationFormat>
  <Paragraphs>135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67</cp:revision>
  <dcterms:created xsi:type="dcterms:W3CDTF">2017-07-25T06:31:46Z</dcterms:created>
  <dcterms:modified xsi:type="dcterms:W3CDTF">2017-07-27T03:56:33Z</dcterms:modified>
</cp:coreProperties>
</file>